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256" r:id="rId2"/>
    <p:sldId id="258" r:id="rId3"/>
    <p:sldId id="259" r:id="rId4"/>
    <p:sldId id="263" r:id="rId5"/>
    <p:sldId id="260" r:id="rId6"/>
    <p:sldId id="273" r:id="rId7"/>
    <p:sldId id="271" r:id="rId8"/>
    <p:sldId id="257" r:id="rId9"/>
    <p:sldId id="269" r:id="rId10"/>
    <p:sldId id="272" r:id="rId11"/>
    <p:sldId id="261" r:id="rId12"/>
    <p:sldId id="268" r:id="rId13"/>
    <p:sldId id="274" r:id="rId14"/>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6"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1E4"/>
    <a:srgbClr val="B8D3E8"/>
    <a:srgbClr val="197DCE"/>
    <a:srgbClr val="BC7FBB"/>
    <a:srgbClr val="7FC6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2DE63D5-997A-4646-A377-4702673A728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176" autoAdjust="0"/>
  </p:normalViewPr>
  <p:slideViewPr>
    <p:cSldViewPr snapToGrid="0" showGuides="1">
      <p:cViewPr varScale="1">
        <p:scale>
          <a:sx n="83" d="100"/>
          <a:sy n="83" d="100"/>
        </p:scale>
        <p:origin x="686" y="67"/>
      </p:cViewPr>
      <p:guideLst>
        <p:guide pos="3840"/>
        <p:guide orient="horz" pos="2160"/>
      </p:guideLst>
    </p:cSldViewPr>
  </p:slideViewPr>
  <p:notesTextViewPr>
    <p:cViewPr>
      <p:scale>
        <a:sx n="1" d="1"/>
        <a:sy n="1" d="1"/>
      </p:scale>
      <p:origin x="0" y="0"/>
    </p:cViewPr>
  </p:notesTextViewPr>
  <p:notesViewPr>
    <p:cSldViewPr snapToGrid="0">
      <p:cViewPr varScale="1">
        <p:scale>
          <a:sx n="77" d="100"/>
          <a:sy n="77" d="100"/>
        </p:scale>
        <p:origin x="403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Продажи</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7298-47CF-9DB4-6096611516B7}"/>
              </c:ext>
            </c:extLst>
          </c:dPt>
          <c:dPt>
            <c:idx val="1"/>
            <c:bubble3D val="0"/>
            <c:spPr>
              <a:solidFill>
                <a:schemeClr val="accent2"/>
              </a:solidFill>
              <a:ln w="19050">
                <a:noFill/>
              </a:ln>
              <a:effectLst/>
            </c:spPr>
            <c:extLst>
              <c:ext xmlns:c16="http://schemas.microsoft.com/office/drawing/2014/chart" uri="{C3380CC4-5D6E-409C-BE32-E72D297353CC}">
                <c16:uniqueId val="{00000003-7298-47CF-9DB4-6096611516B7}"/>
              </c:ext>
            </c:extLst>
          </c:dPt>
          <c:dPt>
            <c:idx val="2"/>
            <c:bubble3D val="0"/>
            <c:spPr>
              <a:solidFill>
                <a:schemeClr val="accent3"/>
              </a:solidFill>
              <a:ln w="19050">
                <a:noFill/>
              </a:ln>
              <a:effectLst/>
            </c:spPr>
            <c:extLst>
              <c:ext xmlns:c16="http://schemas.microsoft.com/office/drawing/2014/chart" uri="{C3380CC4-5D6E-409C-BE32-E72D297353CC}">
                <c16:uniqueId val="{00000005-7298-47CF-9DB4-6096611516B7}"/>
              </c:ext>
            </c:extLst>
          </c:dPt>
          <c:dPt>
            <c:idx val="3"/>
            <c:bubble3D val="0"/>
            <c:spPr>
              <a:solidFill>
                <a:schemeClr val="accent1">
                  <a:lumMod val="60000"/>
                  <a:lumOff val="40000"/>
                </a:schemeClr>
              </a:solidFill>
              <a:ln w="19050">
                <a:noFill/>
              </a:ln>
              <a:effectLst/>
            </c:spPr>
            <c:extLst>
              <c:ext xmlns:c16="http://schemas.microsoft.com/office/drawing/2014/chart" uri="{C3380CC4-5D6E-409C-BE32-E72D297353CC}">
                <c16:uniqueId val="{00000002-6F54-466F-A9F4-C681369359F3}"/>
              </c:ext>
            </c:extLst>
          </c:dPt>
          <c:dPt>
            <c:idx val="4"/>
            <c:bubble3D val="0"/>
            <c:spPr>
              <a:solidFill>
                <a:schemeClr val="accent4"/>
              </a:solidFill>
              <a:ln w="19050">
                <a:noFill/>
              </a:ln>
              <a:effectLst/>
            </c:spPr>
            <c:extLst>
              <c:ext xmlns:c16="http://schemas.microsoft.com/office/drawing/2014/chart" uri="{C3380CC4-5D6E-409C-BE32-E72D297353CC}">
                <c16:uniqueId val="{00000003-6F54-466F-A9F4-C681369359F3}"/>
              </c:ext>
            </c:extLst>
          </c:dPt>
          <c:dPt>
            <c:idx val="5"/>
            <c:bubble3D val="0"/>
            <c:spPr>
              <a:solidFill>
                <a:schemeClr val="accent4">
                  <a:lumMod val="60000"/>
                  <a:lumOff val="40000"/>
                </a:schemeClr>
              </a:solidFill>
              <a:ln w="19050">
                <a:noFill/>
              </a:ln>
              <a:effectLst/>
            </c:spPr>
            <c:extLst>
              <c:ext xmlns:c16="http://schemas.microsoft.com/office/drawing/2014/chart" uri="{C3380CC4-5D6E-409C-BE32-E72D297353CC}">
                <c16:uniqueId val="{00000004-6F54-466F-A9F4-C681369359F3}"/>
              </c:ext>
            </c:extLst>
          </c:dPt>
          <c:cat>
            <c:strRef>
              <c:f>Sheet1!$A$2:$A$7</c:f>
              <c:strCache>
                <c:ptCount val="4"/>
                <c:pt idx="0">
                  <c:v>1 кв.</c:v>
                </c:pt>
                <c:pt idx="1">
                  <c:v>2 кв.</c:v>
                </c:pt>
                <c:pt idx="2">
                  <c:v>3 кв.</c:v>
                </c:pt>
                <c:pt idx="3">
                  <c:v>4 кв.</c:v>
                </c:pt>
              </c:strCache>
            </c:strRef>
          </c:cat>
          <c:val>
            <c:numRef>
              <c:f>Sheet1!$B$2:$B$7</c:f>
              <c:numCache>
                <c:formatCode>General</c:formatCode>
                <c:ptCount val="6"/>
                <c:pt idx="0">
                  <c:v>30</c:v>
                </c:pt>
                <c:pt idx="1">
                  <c:v>10</c:v>
                </c:pt>
                <c:pt idx="2">
                  <c:v>20</c:v>
                </c:pt>
                <c:pt idx="3">
                  <c:v>25</c:v>
                </c:pt>
                <c:pt idx="4">
                  <c:v>10</c:v>
                </c:pt>
                <c:pt idx="5">
                  <c:v>5</c:v>
                </c:pt>
              </c:numCache>
            </c:numRef>
          </c:val>
          <c:extLst>
            <c:ext xmlns:c16="http://schemas.microsoft.com/office/drawing/2014/chart" uri="{C3380CC4-5D6E-409C-BE32-E72D297353CC}">
              <c16:uniqueId val="{00000000-6F54-466F-A9F4-C681369359F3}"/>
            </c:ext>
          </c:extLst>
        </c:ser>
        <c:dLbls>
          <c:showLegendKey val="0"/>
          <c:showVal val="0"/>
          <c:showCatName val="0"/>
          <c:showSerName val="0"/>
          <c:showPercent val="0"/>
          <c:showBubbleSize val="0"/>
          <c:showLeaderLines val="1"/>
        </c:dLbls>
        <c:firstSliceAng val="0"/>
        <c:holeSize val="5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UA"/>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5F861F19-DF91-4F64-BE48-EFD1CA52ADA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a:extLst>
              <a:ext uri="{FF2B5EF4-FFF2-40B4-BE49-F238E27FC236}">
                <a16:creationId xmlns:a16="http://schemas.microsoft.com/office/drawing/2014/main" id="{418CB0A0-0989-4B5B-B154-0629656CFC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429D15C-84BD-4D56-93D9-F3D642B3783F}" type="datetime1">
              <a:rPr lang="ru-RU" smtClean="0"/>
              <a:t>22.11.2024</a:t>
            </a:fld>
            <a:endParaRPr lang="ru-RU" dirty="0"/>
          </a:p>
        </p:txBody>
      </p:sp>
      <p:sp>
        <p:nvSpPr>
          <p:cNvPr id="4" name="Нижний колонтитул 3">
            <a:extLst>
              <a:ext uri="{FF2B5EF4-FFF2-40B4-BE49-F238E27FC236}">
                <a16:creationId xmlns:a16="http://schemas.microsoft.com/office/drawing/2014/main" id="{61DD27BA-B4B9-4D27-9656-D54AFCB9F84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a:extLst>
              <a:ext uri="{FF2B5EF4-FFF2-40B4-BE49-F238E27FC236}">
                <a16:creationId xmlns:a16="http://schemas.microsoft.com/office/drawing/2014/main" id="{0B101362-2FBF-46C0-B19B-AA1AE1D4BD2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442E760-7E3D-4B19-8755-B96625BD0FBD}" type="slidenum">
              <a:rPr lang="ru-RU" smtClean="0"/>
              <a:t>‹#›</a:t>
            </a:fld>
            <a:endParaRPr lang="ru-RU" dirty="0"/>
          </a:p>
        </p:txBody>
      </p:sp>
    </p:spTree>
    <p:extLst>
      <p:ext uri="{BB962C8B-B14F-4D97-AF65-F5344CB8AC3E}">
        <p14:creationId xmlns:p14="http://schemas.microsoft.com/office/powerpoint/2010/main" val="20035330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08C75D-B082-4928-AA26-7BDD164707E1}" type="datetime1">
              <a:rPr lang="ru-RU" smtClean="0"/>
              <a:pPr/>
              <a:t>22.11.2024</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3D78A92-0141-4330-8F3E-FAADFAC23844}" type="slidenum">
              <a:rPr lang="ru-RU" noProof="0" smtClean="0"/>
              <a:t>‹#›</a:t>
            </a:fld>
            <a:endParaRPr lang="ru-RU" noProof="0" dirty="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53D78A92-0141-4330-8F3E-FAADFAC23844}" type="slidenum">
              <a:rPr lang="ru-RU" smtClean="0"/>
              <a:t>1</a:t>
            </a:fld>
            <a:endParaRPr lang="ru-RU" dirty="0"/>
          </a:p>
        </p:txBody>
      </p:sp>
    </p:spTree>
    <p:extLst>
      <p:ext uri="{BB962C8B-B14F-4D97-AF65-F5344CB8AC3E}">
        <p14:creationId xmlns:p14="http://schemas.microsoft.com/office/powerpoint/2010/main" val="2087522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53D78A92-0141-4330-8F3E-FAADFAC23844}" type="slidenum">
              <a:rPr lang="ru-RU" smtClean="0"/>
              <a:t>2</a:t>
            </a:fld>
            <a:endParaRPr lang="ru-RU" dirty="0"/>
          </a:p>
        </p:txBody>
      </p:sp>
    </p:spTree>
    <p:extLst>
      <p:ext uri="{BB962C8B-B14F-4D97-AF65-F5344CB8AC3E}">
        <p14:creationId xmlns:p14="http://schemas.microsoft.com/office/powerpoint/2010/main" val="2793265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53D78A92-0141-4330-8F3E-FAADFAC23844}" type="slidenum">
              <a:rPr lang="ru-RU" smtClean="0"/>
              <a:t>3</a:t>
            </a:fld>
            <a:endParaRPr lang="ru-RU" dirty="0"/>
          </a:p>
        </p:txBody>
      </p:sp>
    </p:spTree>
    <p:extLst>
      <p:ext uri="{BB962C8B-B14F-4D97-AF65-F5344CB8AC3E}">
        <p14:creationId xmlns:p14="http://schemas.microsoft.com/office/powerpoint/2010/main" val="1306787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53D78A92-0141-4330-8F3E-FAADFAC23844}" type="slidenum">
              <a:rPr lang="ru-RU" smtClean="0"/>
              <a:t>4</a:t>
            </a:fld>
            <a:endParaRPr lang="ru-RU" dirty="0"/>
          </a:p>
        </p:txBody>
      </p:sp>
    </p:spTree>
    <p:extLst>
      <p:ext uri="{BB962C8B-B14F-4D97-AF65-F5344CB8AC3E}">
        <p14:creationId xmlns:p14="http://schemas.microsoft.com/office/powerpoint/2010/main" val="746446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53D78A92-0141-4330-8F3E-FAADFAC23844}" type="slidenum">
              <a:rPr lang="ru-RU" smtClean="0"/>
              <a:t>5</a:t>
            </a:fld>
            <a:endParaRPr lang="ru-RU" dirty="0"/>
          </a:p>
        </p:txBody>
      </p:sp>
    </p:spTree>
    <p:extLst>
      <p:ext uri="{BB962C8B-B14F-4D97-AF65-F5344CB8AC3E}">
        <p14:creationId xmlns:p14="http://schemas.microsoft.com/office/powerpoint/2010/main" val="693450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53D78A92-0141-4330-8F3E-FAADFAC23844}" type="slidenum">
              <a:rPr lang="ru-RU" smtClean="0"/>
              <a:t>6</a:t>
            </a:fld>
            <a:endParaRPr lang="ru-RU" dirty="0"/>
          </a:p>
        </p:txBody>
      </p:sp>
    </p:spTree>
    <p:extLst>
      <p:ext uri="{BB962C8B-B14F-4D97-AF65-F5344CB8AC3E}">
        <p14:creationId xmlns:p14="http://schemas.microsoft.com/office/powerpoint/2010/main" val="1380608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53D78A92-0141-4330-8F3E-FAADFAC23844}" type="slidenum">
              <a:rPr lang="ru-RU" smtClean="0"/>
              <a:t>7</a:t>
            </a:fld>
            <a:endParaRPr lang="ru-RU" dirty="0"/>
          </a:p>
        </p:txBody>
      </p:sp>
    </p:spTree>
    <p:extLst>
      <p:ext uri="{BB962C8B-B14F-4D97-AF65-F5344CB8AC3E}">
        <p14:creationId xmlns:p14="http://schemas.microsoft.com/office/powerpoint/2010/main" val="697870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53D78A92-0141-4330-8F3E-FAADFAC23844}" type="slidenum">
              <a:rPr lang="ru-RU" smtClean="0"/>
              <a:t>8</a:t>
            </a:fld>
            <a:endParaRPr lang="ru-RU" dirty="0"/>
          </a:p>
        </p:txBody>
      </p:sp>
    </p:spTree>
    <p:extLst>
      <p:ext uri="{BB962C8B-B14F-4D97-AF65-F5344CB8AC3E}">
        <p14:creationId xmlns:p14="http://schemas.microsoft.com/office/powerpoint/2010/main" val="1538090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53D78A92-0141-4330-8F3E-FAADFAC23844}" type="slidenum">
              <a:rPr lang="ru-RU" smtClean="0"/>
              <a:t>9</a:t>
            </a:fld>
            <a:endParaRPr lang="ru-RU" dirty="0"/>
          </a:p>
        </p:txBody>
      </p:sp>
    </p:spTree>
    <p:extLst>
      <p:ext uri="{BB962C8B-B14F-4D97-AF65-F5344CB8AC3E}">
        <p14:creationId xmlns:p14="http://schemas.microsoft.com/office/powerpoint/2010/main" val="3346276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53D78A92-0141-4330-8F3E-FAADFAC23844}" type="slidenum">
              <a:rPr lang="ru-RU" smtClean="0"/>
              <a:t>11</a:t>
            </a:fld>
            <a:endParaRPr lang="ru-RU" dirty="0"/>
          </a:p>
        </p:txBody>
      </p:sp>
    </p:spTree>
    <p:extLst>
      <p:ext uri="{BB962C8B-B14F-4D97-AF65-F5344CB8AC3E}">
        <p14:creationId xmlns:p14="http://schemas.microsoft.com/office/powerpoint/2010/main" val="1161403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53D78A92-0141-4330-8F3E-FAADFAC23844}" type="slidenum">
              <a:rPr lang="ru-RU" smtClean="0"/>
              <a:t>12</a:t>
            </a:fld>
            <a:endParaRPr lang="ru-RU" dirty="0"/>
          </a:p>
        </p:txBody>
      </p:sp>
    </p:spTree>
    <p:extLst>
      <p:ext uri="{BB962C8B-B14F-4D97-AF65-F5344CB8AC3E}">
        <p14:creationId xmlns:p14="http://schemas.microsoft.com/office/powerpoint/2010/main" val="671376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датой">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1DAC5403-E1D0-4032-A9FE-410B2982643C}"/>
              </a:ext>
            </a:extLst>
          </p:cNvPr>
          <p:cNvSpPr/>
          <p:nvPr userDrawn="1"/>
        </p:nvSpPr>
        <p:spPr>
          <a:xfrm>
            <a:off x="0" y="0"/>
            <a:ext cx="12192000" cy="6858000"/>
          </a:xfrm>
          <a:prstGeom prst="rect">
            <a:avLst/>
          </a:prstGeom>
          <a:blipFill>
            <a:blip r:embed="rId2"/>
            <a:srcRect/>
            <a:stretch>
              <a:fillRect/>
            </a:stretch>
          </a:blipFill>
          <a:ln w="12700" cap="flat">
            <a:noFill/>
            <a:prstDash val="solid"/>
            <a:miter/>
          </a:ln>
        </p:spPr>
        <p:txBody>
          <a:bodyPr rtlCol="0" anchor="ctr"/>
          <a:lstStyle/>
          <a:p>
            <a:pPr algn="l" rtl="0"/>
            <a:endParaRPr lang="ru-RU" noProof="0" dirty="0"/>
          </a:p>
        </p:txBody>
      </p:sp>
      <p:sp>
        <p:nvSpPr>
          <p:cNvPr id="11" name="Прямоугольник 10">
            <a:extLst>
              <a:ext uri="{FF2B5EF4-FFF2-40B4-BE49-F238E27FC236}">
                <a16:creationId xmlns:a16="http://schemas.microsoft.com/office/drawing/2014/main" id="{F3C0C995-565B-4516-BC98-CCDEE529B154}"/>
              </a:ext>
            </a:extLst>
          </p:cNvPr>
          <p:cNvSpPr/>
          <p:nvPr userDrawn="1"/>
        </p:nvSpPr>
        <p:spPr>
          <a:xfrm>
            <a:off x="0" y="0"/>
            <a:ext cx="12192000" cy="6858000"/>
          </a:xfrm>
          <a:prstGeom prst="rect">
            <a:avLst/>
          </a:prstGeom>
          <a:solidFill>
            <a:schemeClr val="tx1">
              <a:alpha val="80000"/>
            </a:schemeClr>
          </a:solidFill>
          <a:ln w="12700" cap="flat">
            <a:noFill/>
            <a:prstDash val="solid"/>
            <a:miter/>
          </a:ln>
        </p:spPr>
        <p:txBody>
          <a:bodyPr rtlCol="0" anchor="ctr"/>
          <a:lstStyle/>
          <a:p>
            <a:pPr algn="l" rtl="0"/>
            <a:endParaRPr lang="ru-RU" noProof="0" dirty="0"/>
          </a:p>
        </p:txBody>
      </p:sp>
      <p:sp>
        <p:nvSpPr>
          <p:cNvPr id="21" name="Текст 26">
            <a:extLst>
              <a:ext uri="{FF2B5EF4-FFF2-40B4-BE49-F238E27FC236}">
                <a16:creationId xmlns:a16="http://schemas.microsoft.com/office/drawing/2014/main" id="{E013E669-E15F-4096-81CC-6637C4A9F9E7}"/>
              </a:ext>
            </a:extLst>
          </p:cNvPr>
          <p:cNvSpPr>
            <a:spLocks noGrp="1"/>
          </p:cNvSpPr>
          <p:nvPr>
            <p:ph type="body" sz="quarter" idx="21" hasCustomPrompt="1"/>
          </p:nvPr>
        </p:nvSpPr>
        <p:spPr>
          <a:xfrm>
            <a:off x="3912235" y="5380844"/>
            <a:ext cx="4367531" cy="324417"/>
          </a:xfrm>
        </p:spPr>
        <p:txBody>
          <a:bodyPr rtlCol="0">
            <a:noAutofit/>
          </a:bodyPr>
          <a:lstStyle>
            <a:lvl1pPr marL="0" indent="0" algn="ctr">
              <a:buNone/>
              <a:defRPr sz="2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20ГГ</a:t>
            </a:r>
          </a:p>
        </p:txBody>
      </p:sp>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2289328"/>
            <a:ext cx="10117959" cy="1517356"/>
          </a:xfrm>
        </p:spPr>
        <p:txBody>
          <a:bodyPr rtlCol="0">
            <a:noAutofit/>
          </a:bodyPr>
          <a:lstStyle>
            <a:lvl1pPr algn="ctr">
              <a:defRPr sz="10000" b="0">
                <a:solidFill>
                  <a:schemeClr val="bg1"/>
                </a:solidFill>
              </a:defRPr>
            </a:lvl1pPr>
          </a:lstStyle>
          <a:p>
            <a:pPr rtl="0"/>
            <a:r>
              <a:rPr lang="ru-RU" noProof="0" dirty="0"/>
              <a:t>Название презентации    </a:t>
            </a:r>
          </a:p>
        </p:txBody>
      </p:sp>
      <p:sp>
        <p:nvSpPr>
          <p:cNvPr id="23" name="Текст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3912235" y="5034596"/>
            <a:ext cx="4367531" cy="324417"/>
          </a:xfrm>
        </p:spPr>
        <p:txBody>
          <a:bodyPr rtlCol="0">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Месяц</a:t>
            </a:r>
          </a:p>
        </p:txBody>
      </p:sp>
      <p:sp>
        <p:nvSpPr>
          <p:cNvPr id="36" name="Текст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1050857" y="3890308"/>
            <a:ext cx="10090287" cy="606659"/>
          </a:xfrm>
        </p:spPr>
        <p:txBody>
          <a:bodyPr rtlCol="0">
            <a:noAutofit/>
          </a:bodyPr>
          <a:lstStyle>
            <a:lvl1pPr marL="0" indent="0" algn="ctr">
              <a:buNone/>
              <a:defRPr sz="3000" b="0" i="0">
                <a:solidFill>
                  <a:schemeClr val="bg2"/>
                </a:solidFill>
              </a:defRPr>
            </a:lvl1pPr>
          </a:lstStyle>
          <a:p>
            <a:pPr lvl="0" rtl="0"/>
            <a:r>
              <a:rPr lang="ru-RU" noProof="0" dirty="0"/>
              <a:t>КЛЮЧЕВАЯ ФРАЗА ПРЕЗЕНТАЦИИ</a:t>
            </a:r>
          </a:p>
        </p:txBody>
      </p:sp>
      <p:sp>
        <p:nvSpPr>
          <p:cNvPr id="15" name="Прямоугольник 14">
            <a:extLst>
              <a:ext uri="{FF2B5EF4-FFF2-40B4-BE49-F238E27FC236}">
                <a16:creationId xmlns:a16="http://schemas.microsoft.com/office/drawing/2014/main"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rtl="0"/>
            <a:endParaRPr lang="ru-RU" noProof="0" dirty="0"/>
          </a:p>
        </p:txBody>
      </p:sp>
      <p:sp>
        <p:nvSpPr>
          <p:cNvPr id="16" name="Прямоугольник 15">
            <a:extLst>
              <a:ext uri="{FF2B5EF4-FFF2-40B4-BE49-F238E27FC236}">
                <a16:creationId xmlns:a16="http://schemas.microsoft.com/office/drawing/2014/main"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rtl="0"/>
            <a:endParaRPr lang="ru-RU" noProof="0" dirty="0"/>
          </a:p>
        </p:txBody>
      </p:sp>
      <p:cxnSp>
        <p:nvCxnSpPr>
          <p:cNvPr id="6" name="Прямая соединительная линия 5">
            <a:extLst>
              <a:ext uri="{FF2B5EF4-FFF2-40B4-BE49-F238E27FC236}">
                <a16:creationId xmlns:a16="http://schemas.microsoft.com/office/drawing/2014/main" id="{2B62C84D-B809-41CE-8FCD-935E2343985F}"/>
              </a:ext>
            </a:extLst>
          </p:cNvPr>
          <p:cNvCxnSpPr/>
          <p:nvPr userDrawn="1"/>
        </p:nvCxnSpPr>
        <p:spPr>
          <a:xfrm>
            <a:off x="5711952" y="5382082"/>
            <a:ext cx="768096"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Графический объект 12">
            <a:extLst>
              <a:ext uri="{FF2B5EF4-FFF2-40B4-BE49-F238E27FC236}">
                <a16:creationId xmlns:a16="http://schemas.microsoft.com/office/drawing/2014/main" id="{B0670BD7-5166-40F4-A6FC-B5B1D91577B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08400" y="3612713"/>
            <a:ext cx="4975200" cy="114227"/>
          </a:xfrm>
          <a:prstGeom prst="rect">
            <a:avLst/>
          </a:prstGeom>
        </p:spPr>
      </p:pic>
    </p:spTree>
    <p:extLst>
      <p:ext uri="{BB962C8B-B14F-4D97-AF65-F5344CB8AC3E}">
        <p14:creationId xmlns:p14="http://schemas.microsoft.com/office/powerpoint/2010/main" val="396681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spTree>
      <p:nvGrpSpPr>
        <p:cNvPr id="1" name=""/>
        <p:cNvGrpSpPr/>
        <p:nvPr/>
      </p:nvGrpSpPr>
      <p:grpSpPr>
        <a:xfrm>
          <a:off x="0" y="0"/>
          <a:ext cx="0" cy="0"/>
          <a:chOff x="0" y="0"/>
          <a:chExt cx="0" cy="0"/>
        </a:xfrm>
      </p:grpSpPr>
      <p:sp>
        <p:nvSpPr>
          <p:cNvPr id="12" name="Рисунок 6">
            <a:extLst>
              <a:ext uri="{FF2B5EF4-FFF2-40B4-BE49-F238E27FC236}">
                <a16:creationId xmlns:a16="http://schemas.microsoft.com/office/drawing/2014/main" id="{4A7545D6-9827-7E4A-AB92-664BB510D96A}"/>
              </a:ext>
            </a:extLst>
          </p:cNvPr>
          <p:cNvSpPr>
            <a:spLocks noGrp="1"/>
          </p:cNvSpPr>
          <p:nvPr>
            <p:ph type="pic" sz="quarter" idx="18"/>
          </p:nvPr>
        </p:nvSpPr>
        <p:spPr>
          <a:xfrm>
            <a:off x="0" y="0"/>
            <a:ext cx="12192000" cy="6858000"/>
          </a:xfrm>
        </p:spPr>
        <p:txBody>
          <a:bodyPr rtlCol="0" anchor="ctr" anchorCtr="0">
            <a:normAutofit/>
          </a:bodyPr>
          <a:lstStyle>
            <a:lvl1pPr marL="0" indent="0" algn="ctr">
              <a:buFont typeface="Arial" panose="020B0604020202020204" pitchFamily="34" charset="0"/>
              <a:buNone/>
              <a:defRPr sz="1400"/>
            </a:lvl1pPr>
          </a:lstStyle>
          <a:p>
            <a:pPr rtl="0"/>
            <a:r>
              <a:rPr lang="ru-RU" noProof="0"/>
              <a:t>Вставка рисунка</a:t>
            </a:r>
            <a:endParaRPr lang="ru-RU" noProof="0" dirty="0"/>
          </a:p>
        </p:txBody>
      </p:sp>
      <p:sp>
        <p:nvSpPr>
          <p:cNvPr id="21" name="Текст 26">
            <a:extLst>
              <a:ext uri="{FF2B5EF4-FFF2-40B4-BE49-F238E27FC236}">
                <a16:creationId xmlns:a16="http://schemas.microsoft.com/office/drawing/2014/main" id="{E013E669-E15F-4096-81CC-6637C4A9F9E7}"/>
              </a:ext>
            </a:extLst>
          </p:cNvPr>
          <p:cNvSpPr>
            <a:spLocks noGrp="1"/>
          </p:cNvSpPr>
          <p:nvPr>
            <p:ph type="body" sz="quarter" idx="21" hasCustomPrompt="1"/>
          </p:nvPr>
        </p:nvSpPr>
        <p:spPr>
          <a:xfrm>
            <a:off x="3912235" y="5380844"/>
            <a:ext cx="4367531" cy="324417"/>
          </a:xfrm>
        </p:spPr>
        <p:txBody>
          <a:bodyPr rtlCol="0">
            <a:noAutofit/>
          </a:bodyPr>
          <a:lstStyle>
            <a:lvl1pPr marL="0" indent="0" algn="ctr">
              <a:buNone/>
              <a:defRPr sz="2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20ГГ</a:t>
            </a:r>
          </a:p>
        </p:txBody>
      </p:sp>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2289328"/>
            <a:ext cx="10117959" cy="1517356"/>
          </a:xfrm>
        </p:spPr>
        <p:txBody>
          <a:bodyPr rtlCol="0">
            <a:noAutofit/>
          </a:bodyPr>
          <a:lstStyle>
            <a:lvl1pPr algn="ctr">
              <a:defRPr sz="10000" b="0">
                <a:solidFill>
                  <a:schemeClr val="bg1"/>
                </a:solidFill>
              </a:defRPr>
            </a:lvl1pPr>
          </a:lstStyle>
          <a:p>
            <a:pPr rtl="0"/>
            <a:r>
              <a:rPr lang="ru-RU" noProof="0" dirty="0"/>
              <a:t>Название презентации    </a:t>
            </a:r>
          </a:p>
        </p:txBody>
      </p:sp>
      <p:sp>
        <p:nvSpPr>
          <p:cNvPr id="23" name="Текст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3912235" y="5034596"/>
            <a:ext cx="4367531" cy="324417"/>
          </a:xfrm>
        </p:spPr>
        <p:txBody>
          <a:bodyPr rtlCol="0">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Месяц</a:t>
            </a:r>
          </a:p>
        </p:txBody>
      </p:sp>
      <p:sp>
        <p:nvSpPr>
          <p:cNvPr id="36" name="Текст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1050857" y="3890308"/>
            <a:ext cx="10090287" cy="606659"/>
          </a:xfrm>
        </p:spPr>
        <p:txBody>
          <a:bodyPr rtlCol="0">
            <a:noAutofit/>
          </a:bodyPr>
          <a:lstStyle>
            <a:lvl1pPr marL="0" indent="0" algn="ctr">
              <a:buNone/>
              <a:defRPr sz="3000" b="0" i="0">
                <a:solidFill>
                  <a:schemeClr val="bg2"/>
                </a:solidFill>
              </a:defRPr>
            </a:lvl1pPr>
          </a:lstStyle>
          <a:p>
            <a:pPr lvl="0" rtl="0"/>
            <a:r>
              <a:rPr lang="ru-RU" noProof="0" dirty="0"/>
              <a:t>КЛЮЧЕВАЯ ФРАЗА ПРЕЗЕНТАЦИИ</a:t>
            </a:r>
          </a:p>
        </p:txBody>
      </p:sp>
    </p:spTree>
    <p:extLst>
      <p:ext uri="{BB962C8B-B14F-4D97-AF65-F5344CB8AC3E}">
        <p14:creationId xmlns:p14="http://schemas.microsoft.com/office/powerpoint/2010/main" val="1050112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Слайд-разделитель">
    <p:spTree>
      <p:nvGrpSpPr>
        <p:cNvPr id="1" name=""/>
        <p:cNvGrpSpPr/>
        <p:nvPr/>
      </p:nvGrpSpPr>
      <p:grpSpPr>
        <a:xfrm>
          <a:off x="0" y="0"/>
          <a:ext cx="0" cy="0"/>
          <a:chOff x="0" y="0"/>
          <a:chExt cx="0" cy="0"/>
        </a:xfrm>
      </p:grpSpPr>
      <p:sp>
        <p:nvSpPr>
          <p:cNvPr id="9" name="Овал 8">
            <a:extLst>
              <a:ext uri="{FF2B5EF4-FFF2-40B4-BE49-F238E27FC236}">
                <a16:creationId xmlns:a16="http://schemas.microsoft.com/office/drawing/2014/main" id="{4D6B2F7A-6215-4548-B8BA-BFBFA46660CF}"/>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rtl="0"/>
            <a:endParaRPr lang="ru-RU" noProof="0" dirty="0"/>
          </a:p>
        </p:txBody>
      </p:sp>
      <p:sp>
        <p:nvSpPr>
          <p:cNvPr id="5" name="Номер слайда 4">
            <a:extLst>
              <a:ext uri="{FF2B5EF4-FFF2-40B4-BE49-F238E27FC236}">
                <a16:creationId xmlns:a16="http://schemas.microsoft.com/office/drawing/2014/main" id="{EAC4B419-8728-4000-B6EF-1ECF88F80B8B}"/>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2" name="Заголовок 1">
            <a:extLst>
              <a:ext uri="{FF2B5EF4-FFF2-40B4-BE49-F238E27FC236}">
                <a16:creationId xmlns:a16="http://schemas.microsoft.com/office/drawing/2014/main" id="{A62FC5F7-2AC0-4A53-8E2A-D6A7F4B4D77C}"/>
              </a:ext>
            </a:extLst>
          </p:cNvPr>
          <p:cNvSpPr>
            <a:spLocks noGrp="1"/>
          </p:cNvSpPr>
          <p:nvPr>
            <p:ph type="title" hasCustomPrompt="1"/>
          </p:nvPr>
        </p:nvSpPr>
        <p:spPr>
          <a:xfrm>
            <a:off x="838200" y="652986"/>
            <a:ext cx="10515600" cy="904875"/>
          </a:xfrm>
        </p:spPr>
        <p:txBody>
          <a:bodyPr rtlCol="0"/>
          <a:lstStyle>
            <a:lvl1pPr algn="ctr">
              <a:defRPr b="0"/>
            </a:lvl1pPr>
          </a:lstStyle>
          <a:p>
            <a:pPr rtl="0"/>
            <a:r>
              <a:rPr lang="ru-RU" noProof="0" dirty="0"/>
              <a:t>Слайд-разделитель</a:t>
            </a:r>
          </a:p>
        </p:txBody>
      </p:sp>
      <p:sp>
        <p:nvSpPr>
          <p:cNvPr id="3" name="Дата 2">
            <a:extLst>
              <a:ext uri="{FF2B5EF4-FFF2-40B4-BE49-F238E27FC236}">
                <a16:creationId xmlns:a16="http://schemas.microsoft.com/office/drawing/2014/main" id="{B516B06F-92DB-40BB-B026-E443732F67C8}"/>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11FF27C1-06BD-4F55-BB58-DC1D0892188F}"/>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15" name="Графический объект 13">
            <a:extLst>
              <a:ext uri="{FF2B5EF4-FFF2-40B4-BE49-F238E27FC236}">
                <a16:creationId xmlns:a16="http://schemas.microsoft.com/office/drawing/2014/main" id="{6B7C1ECA-416B-4ED3-9B96-F05BED98E498}"/>
              </a:ext>
            </a:extLst>
          </p:cNvPr>
          <p:cNvSpPr/>
          <p:nvPr/>
        </p:nvSpPr>
        <p:spPr>
          <a:xfrm>
            <a:off x="4534478" y="1568994"/>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pPr rtl="0"/>
            <a:endParaRPr lang="ru-RU" noProof="0" dirty="0"/>
          </a:p>
        </p:txBody>
      </p:sp>
      <p:sp>
        <p:nvSpPr>
          <p:cNvPr id="18" name="Текст 17">
            <a:extLst>
              <a:ext uri="{FF2B5EF4-FFF2-40B4-BE49-F238E27FC236}">
                <a16:creationId xmlns:a16="http://schemas.microsoft.com/office/drawing/2014/main" id="{4F134C5C-60EE-4E07-8A4F-120C1B5AA0AF}"/>
              </a:ext>
            </a:extLst>
          </p:cNvPr>
          <p:cNvSpPr>
            <a:spLocks noGrp="1"/>
          </p:cNvSpPr>
          <p:nvPr>
            <p:ph type="body" sz="quarter" idx="13" hasCustomPrompt="1"/>
          </p:nvPr>
        </p:nvSpPr>
        <p:spPr>
          <a:xfrm>
            <a:off x="838200" y="1874839"/>
            <a:ext cx="10515600" cy="476476"/>
          </a:xfrm>
        </p:spPr>
        <p:txBody>
          <a:bodyPr rtlCol="0">
            <a:normAutofit/>
          </a:bodyPr>
          <a:lstStyle>
            <a:lvl1pPr marL="0" indent="0" algn="ctr">
              <a:buNone/>
              <a:defRPr sz="1800"/>
            </a:lvl1pPr>
            <a:lvl2pPr>
              <a:defRPr sz="1800"/>
            </a:lvl2pPr>
            <a:lvl3pPr>
              <a:defRPr sz="1800"/>
            </a:lvl3pPr>
            <a:lvl4pPr>
              <a:defRPr sz="1800"/>
            </a:lvl4pPr>
            <a:lvl5pPr>
              <a:defRPr sz="1800"/>
            </a:lvl5pPr>
          </a:lstStyle>
          <a:p>
            <a:pPr lvl="0" rtl="0"/>
            <a:r>
              <a:rPr lang="ru-RU" noProof="0" dirty="0"/>
              <a:t>РЕДАКТИРОВАНИЕ ОСНОВНЫХ СТИЛЕЙ ТЕКСТА</a:t>
            </a:r>
          </a:p>
        </p:txBody>
      </p:sp>
      <p:sp>
        <p:nvSpPr>
          <p:cNvPr id="20" name="Рисунок 19">
            <a:extLst>
              <a:ext uri="{FF2B5EF4-FFF2-40B4-BE49-F238E27FC236}">
                <a16:creationId xmlns:a16="http://schemas.microsoft.com/office/drawing/2014/main" id="{C71C2E69-8C3C-4E87-BC9D-9810F56121BC}"/>
              </a:ext>
            </a:extLst>
          </p:cNvPr>
          <p:cNvSpPr>
            <a:spLocks noGrp="1"/>
          </p:cNvSpPr>
          <p:nvPr>
            <p:ph type="pic" sz="quarter" idx="14"/>
          </p:nvPr>
        </p:nvSpPr>
        <p:spPr>
          <a:xfrm>
            <a:off x="0" y="2483223"/>
            <a:ext cx="12192000" cy="3465576"/>
          </a:xfrm>
        </p:spPr>
        <p:txBody>
          <a:bodyPr rtlCol="0" anchor="ctr" anchorCtr="0">
            <a:normAutofit/>
          </a:bodyPr>
          <a:lstStyle>
            <a:lvl1pPr marL="0" indent="0" algn="ctr">
              <a:buNone/>
              <a:defRPr sz="1400"/>
            </a:lvl1pPr>
          </a:lstStyle>
          <a:p>
            <a:pPr rtl="0"/>
            <a:r>
              <a:rPr lang="ru-RU" noProof="0"/>
              <a:t>Вставка рисунка</a:t>
            </a:r>
            <a:endParaRPr lang="ru-RU" noProof="0" dirty="0"/>
          </a:p>
        </p:txBody>
      </p:sp>
    </p:spTree>
    <p:extLst>
      <p:ext uri="{BB962C8B-B14F-4D97-AF65-F5344CB8AC3E}">
        <p14:creationId xmlns:p14="http://schemas.microsoft.com/office/powerpoint/2010/main" val="1597739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Название и содержимое с изображением">
    <p:spTree>
      <p:nvGrpSpPr>
        <p:cNvPr id="1" name=""/>
        <p:cNvGrpSpPr/>
        <p:nvPr/>
      </p:nvGrpSpPr>
      <p:grpSpPr>
        <a:xfrm>
          <a:off x="0" y="0"/>
          <a:ext cx="0" cy="0"/>
          <a:chOff x="0" y="0"/>
          <a:chExt cx="0" cy="0"/>
        </a:xfrm>
      </p:grpSpPr>
      <p:sp>
        <p:nvSpPr>
          <p:cNvPr id="10" name="Овал 9">
            <a:extLst>
              <a:ext uri="{FF2B5EF4-FFF2-40B4-BE49-F238E27FC236}">
                <a16:creationId xmlns:a16="http://schemas.microsoft.com/office/drawing/2014/main" id="{DFFF6C81-E769-CE4D-B9C0-858E073D198E}"/>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rtl="0"/>
            <a:endParaRPr lang="ru-RU" noProof="0" dirty="0"/>
          </a:p>
        </p:txBody>
      </p:sp>
      <p:sp>
        <p:nvSpPr>
          <p:cNvPr id="5" name="Номер слайда 4">
            <a:extLst>
              <a:ext uri="{FF2B5EF4-FFF2-40B4-BE49-F238E27FC236}">
                <a16:creationId xmlns:a16="http://schemas.microsoft.com/office/drawing/2014/main" id="{371695AE-7720-4633-B467-CD5DD1A9EC27}"/>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2" name="Заголовок 1">
            <a:extLst>
              <a:ext uri="{FF2B5EF4-FFF2-40B4-BE49-F238E27FC236}">
                <a16:creationId xmlns:a16="http://schemas.microsoft.com/office/drawing/2014/main" id="{94940C99-75CB-4A48-894F-EA35F7C9189E}"/>
              </a:ext>
            </a:extLst>
          </p:cNvPr>
          <p:cNvSpPr>
            <a:spLocks noGrp="1"/>
          </p:cNvSpPr>
          <p:nvPr>
            <p:ph type="title" hasCustomPrompt="1"/>
          </p:nvPr>
        </p:nvSpPr>
        <p:spPr>
          <a:xfrm>
            <a:off x="6924536" y="922103"/>
            <a:ext cx="4257905" cy="1325563"/>
          </a:xfrm>
        </p:spPr>
        <p:txBody>
          <a:bodyPr rtlCol="0"/>
          <a:lstStyle>
            <a:lvl1pPr>
              <a:defRPr b="0"/>
            </a:lvl1pPr>
          </a:lstStyle>
          <a:p>
            <a:pPr rtl="0"/>
            <a:r>
              <a:rPr lang="ru-RU" noProof="0" dirty="0"/>
              <a:t>Разметка текста 1</a:t>
            </a:r>
          </a:p>
        </p:txBody>
      </p:sp>
      <p:sp>
        <p:nvSpPr>
          <p:cNvPr id="4" name="Нижний колонтитул 3">
            <a:extLst>
              <a:ext uri="{FF2B5EF4-FFF2-40B4-BE49-F238E27FC236}">
                <a16:creationId xmlns:a16="http://schemas.microsoft.com/office/drawing/2014/main" id="{C97E3AD6-C295-45C8-8FC7-AD342840364A}"/>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6" name="Текст 14">
            <a:extLst>
              <a:ext uri="{FF2B5EF4-FFF2-40B4-BE49-F238E27FC236}">
                <a16:creationId xmlns:a16="http://schemas.microsoft.com/office/drawing/2014/main" id="{780797F8-0544-4DFB-8D2C-CC50CB7F4AAD}"/>
              </a:ext>
            </a:extLst>
          </p:cNvPr>
          <p:cNvSpPr>
            <a:spLocks noGrp="1"/>
          </p:cNvSpPr>
          <p:nvPr>
            <p:ph type="body" sz="quarter" idx="13" hasCustomPrompt="1"/>
          </p:nvPr>
        </p:nvSpPr>
        <p:spPr>
          <a:xfrm>
            <a:off x="6663282" y="2384295"/>
            <a:ext cx="4519159" cy="639683"/>
          </a:xfrm>
        </p:spPr>
        <p:txBody>
          <a:bodyPr rtlCol="0">
            <a:normAutofit/>
          </a:bodyPr>
          <a:lstStyle>
            <a:lvl1pPr marL="0" indent="0" rtl="0">
              <a:buNone/>
              <a:defRPr sz="1800" b="0" i="0"/>
            </a:lvl1pPr>
          </a:lstStyle>
          <a:p>
            <a:pPr lvl="0" rtl="0"/>
            <a:r>
              <a:rPr lang="ru-RU" noProof="0" dirty="0"/>
              <a:t>ОБРАЗЕЦ ТЕКСТА</a:t>
            </a:r>
          </a:p>
        </p:txBody>
      </p:sp>
      <p:sp>
        <p:nvSpPr>
          <p:cNvPr id="7" name="Текст 14">
            <a:extLst>
              <a:ext uri="{FF2B5EF4-FFF2-40B4-BE49-F238E27FC236}">
                <a16:creationId xmlns:a16="http://schemas.microsoft.com/office/drawing/2014/main" id="{F7A942D6-FCE6-4DCD-BD15-F6399EC2A21E}"/>
              </a:ext>
            </a:extLst>
          </p:cNvPr>
          <p:cNvSpPr>
            <a:spLocks noGrp="1"/>
          </p:cNvSpPr>
          <p:nvPr>
            <p:ph type="body" sz="quarter" idx="14"/>
          </p:nvPr>
        </p:nvSpPr>
        <p:spPr>
          <a:xfrm>
            <a:off x="6474599" y="3173534"/>
            <a:ext cx="4707842" cy="2588637"/>
          </a:xfrm>
        </p:spPr>
        <p:txBody>
          <a:bodyPr rtlCol="0">
            <a:normAutofit/>
          </a:bodyPr>
          <a:lstStyle>
            <a:lvl1pPr marL="180000" indent="-180000">
              <a:spcBef>
                <a:spcPts val="600"/>
              </a:spcBef>
              <a:buClr>
                <a:schemeClr val="bg2"/>
              </a:buClr>
              <a:buFont typeface="Arial" panose="020B0604020202020204" pitchFamily="34" charset="0"/>
              <a:buChar char="•"/>
              <a:defRPr sz="1600" b="0" i="0">
                <a:solidFill>
                  <a:schemeClr val="tx1">
                    <a:lumMod val="75000"/>
                    <a:lumOff val="25000"/>
                  </a:schemeClr>
                </a:solidFill>
              </a:defRPr>
            </a:lvl1pPr>
          </a:lstStyle>
          <a:p>
            <a:pPr lvl="0" rtl="0"/>
            <a:r>
              <a:rPr lang="ru-RU" noProof="0"/>
              <a:t>Образец текста</a:t>
            </a:r>
          </a:p>
        </p:txBody>
      </p:sp>
      <p:sp>
        <p:nvSpPr>
          <p:cNvPr id="9" name="Графический объект 13">
            <a:extLst>
              <a:ext uri="{FF2B5EF4-FFF2-40B4-BE49-F238E27FC236}">
                <a16:creationId xmlns:a16="http://schemas.microsoft.com/office/drawing/2014/main" id="{BE348D43-6DEE-4E32-B9F5-235CB8EC9257}"/>
              </a:ext>
            </a:extLst>
          </p:cNvPr>
          <p:cNvSpPr/>
          <p:nvPr userDrawn="1"/>
        </p:nvSpPr>
        <p:spPr>
          <a:xfrm>
            <a:off x="7059964" y="2076985"/>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pPr rtl="0"/>
            <a:endParaRPr lang="ru-RU" noProof="0" dirty="0"/>
          </a:p>
        </p:txBody>
      </p:sp>
      <p:sp>
        <p:nvSpPr>
          <p:cNvPr id="12" name="Рисунок 11">
            <a:extLst>
              <a:ext uri="{FF2B5EF4-FFF2-40B4-BE49-F238E27FC236}">
                <a16:creationId xmlns:a16="http://schemas.microsoft.com/office/drawing/2014/main" id="{32A28410-C401-4876-8DE7-D0EFCDE41D2C}"/>
              </a:ext>
            </a:extLst>
          </p:cNvPr>
          <p:cNvSpPr>
            <a:spLocks noGrp="1"/>
          </p:cNvSpPr>
          <p:nvPr>
            <p:ph type="pic" sz="quarter" idx="15"/>
          </p:nvPr>
        </p:nvSpPr>
        <p:spPr>
          <a:xfrm>
            <a:off x="911224" y="0"/>
            <a:ext cx="4626864" cy="6858000"/>
          </a:xfrm>
        </p:spPr>
        <p:txBody>
          <a:bodyPr rtlCol="0" anchor="ctr" anchorCtr="0">
            <a:normAutofit/>
          </a:bodyPr>
          <a:lstStyle>
            <a:lvl1pPr marL="0" indent="0" algn="ctr">
              <a:buNone/>
              <a:defRPr sz="1400"/>
            </a:lvl1pPr>
          </a:lstStyle>
          <a:p>
            <a:pPr rtl="0"/>
            <a:r>
              <a:rPr lang="ru-RU" noProof="0"/>
              <a:t>Вставка рисунка</a:t>
            </a:r>
            <a:endParaRPr lang="ru-RU" noProof="0" dirty="0"/>
          </a:p>
        </p:txBody>
      </p:sp>
    </p:spTree>
    <p:extLst>
      <p:ext uri="{BB962C8B-B14F-4D97-AF65-F5344CB8AC3E}">
        <p14:creationId xmlns:p14="http://schemas.microsoft.com/office/powerpoint/2010/main" val="1755848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Слайд с содержимым">
    <p:spTree>
      <p:nvGrpSpPr>
        <p:cNvPr id="1" name=""/>
        <p:cNvGrpSpPr/>
        <p:nvPr/>
      </p:nvGrpSpPr>
      <p:grpSpPr>
        <a:xfrm>
          <a:off x="0" y="0"/>
          <a:ext cx="0" cy="0"/>
          <a:chOff x="0" y="0"/>
          <a:chExt cx="0" cy="0"/>
        </a:xfrm>
      </p:grpSpPr>
      <p:sp>
        <p:nvSpPr>
          <p:cNvPr id="11" name="Овал 10">
            <a:extLst>
              <a:ext uri="{FF2B5EF4-FFF2-40B4-BE49-F238E27FC236}">
                <a16:creationId xmlns:a16="http://schemas.microsoft.com/office/drawing/2014/main" id="{275CB319-C744-E641-8907-1470D3DF159D}"/>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rtl="0"/>
            <a:endParaRPr lang="ru-RU" noProof="0" dirty="0"/>
          </a:p>
        </p:txBody>
      </p:sp>
      <p:sp>
        <p:nvSpPr>
          <p:cNvPr id="5" name="Номер слайда 4">
            <a:extLst>
              <a:ext uri="{FF2B5EF4-FFF2-40B4-BE49-F238E27FC236}">
                <a16:creationId xmlns:a16="http://schemas.microsoft.com/office/drawing/2014/main" id="{EAAFC21D-31CF-420D-A654-B62708C71952}"/>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2" name="Заголовок 1">
            <a:extLst>
              <a:ext uri="{FF2B5EF4-FFF2-40B4-BE49-F238E27FC236}">
                <a16:creationId xmlns:a16="http://schemas.microsoft.com/office/drawing/2014/main" id="{F5D078D9-85B9-4D7C-BCDC-31053365B378}"/>
              </a:ext>
            </a:extLst>
          </p:cNvPr>
          <p:cNvSpPr>
            <a:spLocks noGrp="1"/>
          </p:cNvSpPr>
          <p:nvPr>
            <p:ph type="title" hasCustomPrompt="1"/>
          </p:nvPr>
        </p:nvSpPr>
        <p:spPr>
          <a:xfrm>
            <a:off x="1172027" y="3938140"/>
            <a:ext cx="4430485" cy="893080"/>
          </a:xfrm>
        </p:spPr>
        <p:txBody>
          <a:bodyPr rtlCol="0"/>
          <a:lstStyle>
            <a:lvl1pPr algn="ctr">
              <a:defRPr b="0"/>
            </a:lvl1pPr>
          </a:lstStyle>
          <a:p>
            <a:pPr rtl="0"/>
            <a:r>
              <a:rPr lang="ru-RU" noProof="0" dirty="0"/>
              <a:t>Разметка текста 2</a:t>
            </a:r>
          </a:p>
        </p:txBody>
      </p:sp>
      <p:sp>
        <p:nvSpPr>
          <p:cNvPr id="3" name="Дата 2">
            <a:extLst>
              <a:ext uri="{FF2B5EF4-FFF2-40B4-BE49-F238E27FC236}">
                <a16:creationId xmlns:a16="http://schemas.microsoft.com/office/drawing/2014/main" id="{5F5253D9-2D52-4F01-9ED9-4E2A3C0E6A1B}"/>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D3BDB2FC-0867-44DF-98D6-C443802B8C26}"/>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7" name="Рисунок 6">
            <a:extLst>
              <a:ext uri="{FF2B5EF4-FFF2-40B4-BE49-F238E27FC236}">
                <a16:creationId xmlns:a16="http://schemas.microsoft.com/office/drawing/2014/main" id="{2E25E660-4559-4CC8-852F-94402A454C17}"/>
              </a:ext>
            </a:extLst>
          </p:cNvPr>
          <p:cNvSpPr>
            <a:spLocks noGrp="1"/>
          </p:cNvSpPr>
          <p:nvPr>
            <p:ph type="pic" sz="quarter" idx="13"/>
          </p:nvPr>
        </p:nvSpPr>
        <p:spPr>
          <a:xfrm>
            <a:off x="0" y="797608"/>
            <a:ext cx="12192000" cy="2843784"/>
          </a:xfrm>
        </p:spPr>
        <p:txBody>
          <a:bodyPr rtlCol="0" anchor="ctr" anchorCtr="0">
            <a:normAutofit/>
          </a:bodyPr>
          <a:lstStyle>
            <a:lvl1pPr marL="0" indent="0" algn="ctr">
              <a:buNone/>
              <a:defRPr sz="1400"/>
            </a:lvl1pPr>
          </a:lstStyle>
          <a:p>
            <a:pPr rtl="0"/>
            <a:r>
              <a:rPr lang="ru-RU" noProof="0"/>
              <a:t>Вставка рисунка</a:t>
            </a:r>
            <a:endParaRPr lang="ru-RU" noProof="0" dirty="0"/>
          </a:p>
        </p:txBody>
      </p:sp>
      <p:sp>
        <p:nvSpPr>
          <p:cNvPr id="9" name="Графический объект 13">
            <a:extLst>
              <a:ext uri="{FF2B5EF4-FFF2-40B4-BE49-F238E27FC236}">
                <a16:creationId xmlns:a16="http://schemas.microsoft.com/office/drawing/2014/main" id="{A4B61220-F8A1-4859-BA99-F5EC0CC36B0F}"/>
              </a:ext>
            </a:extLst>
          </p:cNvPr>
          <p:cNvSpPr/>
          <p:nvPr userDrawn="1"/>
        </p:nvSpPr>
        <p:spPr>
          <a:xfrm>
            <a:off x="1825747" y="4882453"/>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pPr rtl="0"/>
            <a:endParaRPr lang="ru-RU" noProof="0" dirty="0"/>
          </a:p>
        </p:txBody>
      </p:sp>
      <p:sp>
        <p:nvSpPr>
          <p:cNvPr id="10" name="Текст 14">
            <a:extLst>
              <a:ext uri="{FF2B5EF4-FFF2-40B4-BE49-F238E27FC236}">
                <a16:creationId xmlns:a16="http://schemas.microsoft.com/office/drawing/2014/main" id="{1A39E620-8448-42D8-85B7-A6BF45A2FBDD}"/>
              </a:ext>
            </a:extLst>
          </p:cNvPr>
          <p:cNvSpPr>
            <a:spLocks noGrp="1"/>
          </p:cNvSpPr>
          <p:nvPr>
            <p:ph type="body" sz="quarter" idx="14" hasCustomPrompt="1"/>
          </p:nvPr>
        </p:nvSpPr>
        <p:spPr>
          <a:xfrm>
            <a:off x="1172027" y="5192860"/>
            <a:ext cx="4430485" cy="639683"/>
          </a:xfrm>
        </p:spPr>
        <p:txBody>
          <a:bodyPr rtlCol="0">
            <a:normAutofit/>
          </a:bodyPr>
          <a:lstStyle>
            <a:lvl1pPr marL="0" indent="0" algn="ctr" rtl="0">
              <a:buNone/>
              <a:defRPr sz="1800" b="0" i="0"/>
            </a:lvl1pPr>
          </a:lstStyle>
          <a:p>
            <a:pPr lvl="0" rtl="0"/>
            <a:r>
              <a:rPr lang="ru-RU" noProof="0" dirty="0"/>
              <a:t>ОБРАЗЕЦ ТЕКСТА</a:t>
            </a:r>
          </a:p>
        </p:txBody>
      </p:sp>
      <p:sp>
        <p:nvSpPr>
          <p:cNvPr id="12" name="Текст 14">
            <a:extLst>
              <a:ext uri="{FF2B5EF4-FFF2-40B4-BE49-F238E27FC236}">
                <a16:creationId xmlns:a16="http://schemas.microsoft.com/office/drawing/2014/main" id="{F2FF44AF-6A6B-4742-B58D-DF26808AFD83}"/>
              </a:ext>
            </a:extLst>
          </p:cNvPr>
          <p:cNvSpPr>
            <a:spLocks noGrp="1"/>
          </p:cNvSpPr>
          <p:nvPr>
            <p:ph type="body" sz="quarter" idx="15"/>
          </p:nvPr>
        </p:nvSpPr>
        <p:spPr>
          <a:xfrm>
            <a:off x="6474599" y="4064000"/>
            <a:ext cx="4545374" cy="1698171"/>
          </a:xfrm>
        </p:spPr>
        <p:txBody>
          <a:bodyPr rtlCol="0">
            <a:normAutofit/>
          </a:bodyPr>
          <a:lstStyle>
            <a:lvl1pPr marL="180000" indent="-180000">
              <a:spcBef>
                <a:spcPts val="600"/>
              </a:spcBef>
              <a:buClr>
                <a:schemeClr val="bg2"/>
              </a:buClr>
              <a:buFont typeface="Arial" panose="020B0604020202020204" pitchFamily="34" charset="0"/>
              <a:buChar char="•"/>
              <a:defRPr sz="1600" b="0" i="0">
                <a:solidFill>
                  <a:schemeClr val="tx1">
                    <a:lumMod val="75000"/>
                    <a:lumOff val="25000"/>
                  </a:schemeClr>
                </a:solidFill>
              </a:defRPr>
            </a:lvl1pPr>
          </a:lstStyle>
          <a:p>
            <a:pPr lvl="0" rtl="0"/>
            <a:r>
              <a:rPr lang="ru-RU" noProof="0"/>
              <a:t>Образец текста</a:t>
            </a:r>
          </a:p>
        </p:txBody>
      </p:sp>
    </p:spTree>
    <p:extLst>
      <p:ext uri="{BB962C8B-B14F-4D97-AF65-F5344CB8AC3E}">
        <p14:creationId xmlns:p14="http://schemas.microsoft.com/office/powerpoint/2010/main" val="4249325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Разметка для двух разделов">
    <p:spTree>
      <p:nvGrpSpPr>
        <p:cNvPr id="1" name=""/>
        <p:cNvGrpSpPr/>
        <p:nvPr/>
      </p:nvGrpSpPr>
      <p:grpSpPr>
        <a:xfrm>
          <a:off x="0" y="0"/>
          <a:ext cx="0" cy="0"/>
          <a:chOff x="0" y="0"/>
          <a:chExt cx="0" cy="0"/>
        </a:xfrm>
      </p:grpSpPr>
      <p:sp>
        <p:nvSpPr>
          <p:cNvPr id="14" name="Овал 13">
            <a:extLst>
              <a:ext uri="{FF2B5EF4-FFF2-40B4-BE49-F238E27FC236}">
                <a16:creationId xmlns:a16="http://schemas.microsoft.com/office/drawing/2014/main" id="{213AAFFC-6E5A-D44A-ADBF-E9D307CE6349}"/>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rtl="0"/>
            <a:endParaRPr lang="ru-RU" noProof="0" dirty="0"/>
          </a:p>
        </p:txBody>
      </p:sp>
      <p:sp>
        <p:nvSpPr>
          <p:cNvPr id="5" name="Номер слайда 4">
            <a:extLst>
              <a:ext uri="{FF2B5EF4-FFF2-40B4-BE49-F238E27FC236}">
                <a16:creationId xmlns:a16="http://schemas.microsoft.com/office/drawing/2014/main" id="{72DABAFE-C077-44F7-8606-FCEAD364C173}"/>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3" name="Дата 2">
            <a:extLst>
              <a:ext uri="{FF2B5EF4-FFF2-40B4-BE49-F238E27FC236}">
                <a16:creationId xmlns:a16="http://schemas.microsoft.com/office/drawing/2014/main" id="{F8D0EF65-ABFF-4900-A2AD-12A8C47ECC15}"/>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D1E8D827-86E9-4228-B43C-616FE3F73BC2}"/>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7" name="Текст 2">
            <a:extLst>
              <a:ext uri="{FF2B5EF4-FFF2-40B4-BE49-F238E27FC236}">
                <a16:creationId xmlns:a16="http://schemas.microsoft.com/office/drawing/2014/main" id="{D2BEBEF9-0DCC-4DA2-9828-D5A83238CD9F}"/>
              </a:ext>
            </a:extLst>
          </p:cNvPr>
          <p:cNvSpPr>
            <a:spLocks noGrp="1"/>
          </p:cNvSpPr>
          <p:nvPr>
            <p:ph type="body" idx="1" hasCustomPrompt="1"/>
          </p:nvPr>
        </p:nvSpPr>
        <p:spPr>
          <a:xfrm>
            <a:off x="2067340" y="2738211"/>
            <a:ext cx="4183650" cy="454353"/>
          </a:xfrm>
        </p:spPr>
        <p:txBody>
          <a:bodyPr rtlCol="0">
            <a:noAutofit/>
          </a:bodyPr>
          <a:lstStyle>
            <a:lvl1pPr marL="0" indent="0">
              <a:buNone/>
              <a:defRPr sz="40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Название раздела 1</a:t>
            </a:r>
          </a:p>
        </p:txBody>
      </p:sp>
      <p:sp>
        <p:nvSpPr>
          <p:cNvPr id="8" name="Текст 26">
            <a:extLst>
              <a:ext uri="{FF2B5EF4-FFF2-40B4-BE49-F238E27FC236}">
                <a16:creationId xmlns:a16="http://schemas.microsoft.com/office/drawing/2014/main" id="{CE9C552F-C732-4E4C-8B62-DE62A58BADF0}"/>
              </a:ext>
            </a:extLst>
          </p:cNvPr>
          <p:cNvSpPr>
            <a:spLocks noGrp="1"/>
          </p:cNvSpPr>
          <p:nvPr>
            <p:ph type="body" sz="quarter" idx="16" hasCustomPrompt="1"/>
          </p:nvPr>
        </p:nvSpPr>
        <p:spPr>
          <a:xfrm>
            <a:off x="838201" y="2043790"/>
            <a:ext cx="10515599" cy="629105"/>
          </a:xfrm>
        </p:spPr>
        <p:txBody>
          <a:bodyPr rtlCol="0">
            <a:noAutofit/>
          </a:bodyPr>
          <a:lstStyle>
            <a:lvl1pPr marL="0" indent="0" algn="ctr">
              <a:buNone/>
              <a:defRPr sz="1800" b="0"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РЕДАКТИРОВАНИЕ ОСНОВНЫХ СТИЛЕЙ ТЕКСТА</a:t>
            </a:r>
          </a:p>
        </p:txBody>
      </p:sp>
      <p:sp>
        <p:nvSpPr>
          <p:cNvPr id="9" name="Текст 2">
            <a:extLst>
              <a:ext uri="{FF2B5EF4-FFF2-40B4-BE49-F238E27FC236}">
                <a16:creationId xmlns:a16="http://schemas.microsoft.com/office/drawing/2014/main" id="{100DDA39-3A33-4AF8-BB2F-B80A8696D428}"/>
              </a:ext>
            </a:extLst>
          </p:cNvPr>
          <p:cNvSpPr>
            <a:spLocks noGrp="1"/>
          </p:cNvSpPr>
          <p:nvPr>
            <p:ph type="body" idx="18" hasCustomPrompt="1"/>
          </p:nvPr>
        </p:nvSpPr>
        <p:spPr>
          <a:xfrm>
            <a:off x="7534813" y="2738211"/>
            <a:ext cx="4183650" cy="454353"/>
          </a:xfrm>
        </p:spPr>
        <p:txBody>
          <a:bodyPr rtlCol="0">
            <a:noAutofit/>
          </a:bodyPr>
          <a:lstStyle>
            <a:lvl1pPr marL="0" indent="0">
              <a:buNone/>
              <a:defRPr sz="40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Название раздела 2</a:t>
            </a:r>
          </a:p>
        </p:txBody>
      </p:sp>
      <p:sp>
        <p:nvSpPr>
          <p:cNvPr id="10" name="Текст 26">
            <a:extLst>
              <a:ext uri="{FF2B5EF4-FFF2-40B4-BE49-F238E27FC236}">
                <a16:creationId xmlns:a16="http://schemas.microsoft.com/office/drawing/2014/main" id="{D01D7372-B596-424A-8437-BCA847E03CF1}"/>
              </a:ext>
            </a:extLst>
          </p:cNvPr>
          <p:cNvSpPr>
            <a:spLocks noGrp="1"/>
          </p:cNvSpPr>
          <p:nvPr>
            <p:ph type="body" sz="quarter" idx="20"/>
          </p:nvPr>
        </p:nvSpPr>
        <p:spPr>
          <a:xfrm>
            <a:off x="1159649" y="3428501"/>
            <a:ext cx="4365625" cy="2333625"/>
          </a:xfrm>
        </p:spPr>
        <p:txBody>
          <a:bodyPr rtlCol="0">
            <a:normAutofit/>
          </a:bodyPr>
          <a:lstStyle>
            <a:lvl1pPr marL="180000" indent="-180000">
              <a:spcBef>
                <a:spcPts val="600"/>
              </a:spcBef>
              <a:buClr>
                <a:schemeClr val="bg2"/>
              </a:buClr>
              <a:defRPr sz="160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a:t>Образец текста</a:t>
            </a:r>
          </a:p>
        </p:txBody>
      </p:sp>
      <p:sp>
        <p:nvSpPr>
          <p:cNvPr id="11" name="Текст 26">
            <a:extLst>
              <a:ext uri="{FF2B5EF4-FFF2-40B4-BE49-F238E27FC236}">
                <a16:creationId xmlns:a16="http://schemas.microsoft.com/office/drawing/2014/main" id="{F78DB58E-1DC8-42B6-8950-A39F9249D51D}"/>
              </a:ext>
            </a:extLst>
          </p:cNvPr>
          <p:cNvSpPr>
            <a:spLocks noGrp="1"/>
          </p:cNvSpPr>
          <p:nvPr>
            <p:ph type="body" sz="quarter" idx="21"/>
          </p:nvPr>
        </p:nvSpPr>
        <p:spPr>
          <a:xfrm>
            <a:off x="6627121" y="3428501"/>
            <a:ext cx="4365625" cy="2333625"/>
          </a:xfrm>
        </p:spPr>
        <p:txBody>
          <a:bodyPr rtlCol="0">
            <a:normAutofit/>
          </a:bodyPr>
          <a:lstStyle>
            <a:lvl1pPr marL="180000" indent="-180000">
              <a:spcBef>
                <a:spcPts val="600"/>
              </a:spcBef>
              <a:buClr>
                <a:schemeClr val="bg2"/>
              </a:buClr>
              <a:defRPr sz="160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a:t>Образец текста</a:t>
            </a:r>
          </a:p>
        </p:txBody>
      </p:sp>
      <p:sp>
        <p:nvSpPr>
          <p:cNvPr id="12" name="Графический объект 13">
            <a:extLst>
              <a:ext uri="{FF2B5EF4-FFF2-40B4-BE49-F238E27FC236}">
                <a16:creationId xmlns:a16="http://schemas.microsoft.com/office/drawing/2014/main" id="{6E7BE306-50F4-4966-B172-8808A97D9FF4}"/>
              </a:ext>
            </a:extLst>
          </p:cNvPr>
          <p:cNvSpPr/>
          <p:nvPr userDrawn="1"/>
        </p:nvSpPr>
        <p:spPr>
          <a:xfrm>
            <a:off x="4534478" y="1718435"/>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pPr rtl="0"/>
            <a:endParaRPr lang="ru-RU" noProof="0" dirty="0"/>
          </a:p>
        </p:txBody>
      </p:sp>
      <p:sp>
        <p:nvSpPr>
          <p:cNvPr id="13" name="Заголовок 1">
            <a:extLst>
              <a:ext uri="{FF2B5EF4-FFF2-40B4-BE49-F238E27FC236}">
                <a16:creationId xmlns:a16="http://schemas.microsoft.com/office/drawing/2014/main" id="{17DEC651-98F0-44EE-BAB8-8B3FE702A36A}"/>
              </a:ext>
            </a:extLst>
          </p:cNvPr>
          <p:cNvSpPr>
            <a:spLocks noGrp="1"/>
          </p:cNvSpPr>
          <p:nvPr>
            <p:ph type="title" hasCustomPrompt="1"/>
          </p:nvPr>
        </p:nvSpPr>
        <p:spPr>
          <a:xfrm>
            <a:off x="838200" y="562882"/>
            <a:ext cx="10515600" cy="1325563"/>
          </a:xfrm>
        </p:spPr>
        <p:txBody>
          <a:bodyPr rtlCol="0"/>
          <a:lstStyle>
            <a:lvl1pPr algn="ctr">
              <a:defRPr b="0"/>
            </a:lvl1pPr>
          </a:lstStyle>
          <a:p>
            <a:pPr rtl="0"/>
            <a:r>
              <a:rPr lang="ru-RU" noProof="0" dirty="0"/>
              <a:t>Сравнение</a:t>
            </a:r>
          </a:p>
        </p:txBody>
      </p:sp>
    </p:spTree>
    <p:extLst>
      <p:ext uri="{BB962C8B-B14F-4D97-AF65-F5344CB8AC3E}">
        <p14:creationId xmlns:p14="http://schemas.microsoft.com/office/powerpoint/2010/main" val="11458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Макет диаграммы">
    <p:spTree>
      <p:nvGrpSpPr>
        <p:cNvPr id="1" name=""/>
        <p:cNvGrpSpPr/>
        <p:nvPr/>
      </p:nvGrpSpPr>
      <p:grpSpPr>
        <a:xfrm>
          <a:off x="0" y="0"/>
          <a:ext cx="0" cy="0"/>
          <a:chOff x="0" y="0"/>
          <a:chExt cx="0" cy="0"/>
        </a:xfrm>
      </p:grpSpPr>
      <p:sp>
        <p:nvSpPr>
          <p:cNvPr id="23" name="Овал 22">
            <a:extLst>
              <a:ext uri="{FF2B5EF4-FFF2-40B4-BE49-F238E27FC236}">
                <a16:creationId xmlns:a16="http://schemas.microsoft.com/office/drawing/2014/main" id="{99E16AA7-5075-3449-AB21-5E8037339A90}"/>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rtl="0"/>
            <a:endParaRPr lang="ru-RU" noProof="0" dirty="0"/>
          </a:p>
        </p:txBody>
      </p:sp>
      <p:sp>
        <p:nvSpPr>
          <p:cNvPr id="5" name="Номер слайда 4">
            <a:extLst>
              <a:ext uri="{FF2B5EF4-FFF2-40B4-BE49-F238E27FC236}">
                <a16:creationId xmlns:a16="http://schemas.microsoft.com/office/drawing/2014/main" id="{E523D6FB-BDF5-462B-9DFB-6A2531254435}"/>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3" name="Дата 2">
            <a:extLst>
              <a:ext uri="{FF2B5EF4-FFF2-40B4-BE49-F238E27FC236}">
                <a16:creationId xmlns:a16="http://schemas.microsoft.com/office/drawing/2014/main" id="{3CAFBD2F-FD90-4C8F-BEA1-91BB2D242EED}"/>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5F47FDA8-53F5-4098-B6D5-32456ABFAE67}"/>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6" name="Заполнитель диаграммы 18">
            <a:extLst>
              <a:ext uri="{FF2B5EF4-FFF2-40B4-BE49-F238E27FC236}">
                <a16:creationId xmlns:a16="http://schemas.microsoft.com/office/drawing/2014/main" id="{270B440B-C39E-47E6-9CBA-0BA4EB1EF522}"/>
              </a:ext>
            </a:extLst>
          </p:cNvPr>
          <p:cNvSpPr>
            <a:spLocks noGrp="1"/>
          </p:cNvSpPr>
          <p:nvPr>
            <p:ph type="chart" sz="quarter" idx="32"/>
          </p:nvPr>
        </p:nvSpPr>
        <p:spPr>
          <a:xfrm>
            <a:off x="6981371" y="1246188"/>
            <a:ext cx="4284663" cy="4365625"/>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ru-RU" noProof="0"/>
              <a:t>Вставка диаграммы</a:t>
            </a:r>
            <a:endParaRPr lang="ru-RU" noProof="0" dirty="0"/>
          </a:p>
        </p:txBody>
      </p:sp>
      <p:sp>
        <p:nvSpPr>
          <p:cNvPr id="8" name="Графический объект 13">
            <a:extLst>
              <a:ext uri="{FF2B5EF4-FFF2-40B4-BE49-F238E27FC236}">
                <a16:creationId xmlns:a16="http://schemas.microsoft.com/office/drawing/2014/main" id="{1ED66CD9-A275-41A6-92EA-B32A8F51F472}"/>
              </a:ext>
            </a:extLst>
          </p:cNvPr>
          <p:cNvSpPr/>
          <p:nvPr userDrawn="1"/>
        </p:nvSpPr>
        <p:spPr>
          <a:xfrm>
            <a:off x="1949460" y="2168288"/>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pPr rtl="0"/>
            <a:endParaRPr lang="ru-RU" noProof="0" dirty="0"/>
          </a:p>
        </p:txBody>
      </p:sp>
      <p:sp>
        <p:nvSpPr>
          <p:cNvPr id="9" name="Текст 14">
            <a:extLst>
              <a:ext uri="{FF2B5EF4-FFF2-40B4-BE49-F238E27FC236}">
                <a16:creationId xmlns:a16="http://schemas.microsoft.com/office/drawing/2014/main" id="{B1A41807-9D03-4167-89E4-C5D1E8143661}"/>
              </a:ext>
            </a:extLst>
          </p:cNvPr>
          <p:cNvSpPr>
            <a:spLocks noGrp="1"/>
          </p:cNvSpPr>
          <p:nvPr>
            <p:ph type="body" sz="quarter" idx="14" hasCustomPrompt="1"/>
          </p:nvPr>
        </p:nvSpPr>
        <p:spPr>
          <a:xfrm>
            <a:off x="925966" y="2478695"/>
            <a:ext cx="5170033" cy="758536"/>
          </a:xfrm>
        </p:spPr>
        <p:txBody>
          <a:bodyPr rtlCol="0">
            <a:normAutofit/>
          </a:bodyPr>
          <a:lstStyle>
            <a:lvl1pPr marL="0" indent="0" algn="ctr">
              <a:buNone/>
              <a:defRPr sz="1800" b="0" i="0"/>
            </a:lvl1pPr>
          </a:lstStyle>
          <a:p>
            <a:pPr lvl="0" rtl="0"/>
            <a:r>
              <a:rPr lang="ru-RU" noProof="0" dirty="0"/>
              <a:t>РЕДАКТИРОВАНИЕ ОСНОВНЫХ СТИЛЕЙ ТЕКСТА</a:t>
            </a:r>
          </a:p>
        </p:txBody>
      </p:sp>
      <p:sp>
        <p:nvSpPr>
          <p:cNvPr id="10" name="Заголовок 1">
            <a:extLst>
              <a:ext uri="{FF2B5EF4-FFF2-40B4-BE49-F238E27FC236}">
                <a16:creationId xmlns:a16="http://schemas.microsoft.com/office/drawing/2014/main" id="{CBDF72AB-A1AE-464E-A9E1-C5CDA8D5CCFE}"/>
              </a:ext>
            </a:extLst>
          </p:cNvPr>
          <p:cNvSpPr>
            <a:spLocks noGrp="1"/>
          </p:cNvSpPr>
          <p:nvPr>
            <p:ph type="title" hasCustomPrompt="1"/>
          </p:nvPr>
        </p:nvSpPr>
        <p:spPr>
          <a:xfrm>
            <a:off x="1957858" y="1289573"/>
            <a:ext cx="3106248" cy="758536"/>
          </a:xfrm>
        </p:spPr>
        <p:txBody>
          <a:bodyPr lIns="0" tIns="0" rIns="0" bIns="0" rtlCol="0">
            <a:noAutofit/>
          </a:bodyPr>
          <a:lstStyle>
            <a:lvl1pPr algn="ctr">
              <a:defRPr/>
            </a:lvl1pPr>
          </a:lstStyle>
          <a:p>
            <a:pPr rtl="0"/>
            <a:r>
              <a:rPr lang="ru-RU" noProof="0" dirty="0"/>
              <a:t>Слайд диаграммы</a:t>
            </a:r>
          </a:p>
        </p:txBody>
      </p:sp>
      <p:sp>
        <p:nvSpPr>
          <p:cNvPr id="12" name="Текст 2">
            <a:extLst>
              <a:ext uri="{FF2B5EF4-FFF2-40B4-BE49-F238E27FC236}">
                <a16:creationId xmlns:a16="http://schemas.microsoft.com/office/drawing/2014/main" id="{B83C9A6F-A614-4B31-91D5-3B5CB932149C}"/>
              </a:ext>
            </a:extLst>
          </p:cNvPr>
          <p:cNvSpPr>
            <a:spLocks noGrp="1"/>
          </p:cNvSpPr>
          <p:nvPr>
            <p:ph type="body" idx="18" hasCustomPrompt="1"/>
          </p:nvPr>
        </p:nvSpPr>
        <p:spPr>
          <a:xfrm>
            <a:off x="2030497" y="3408555"/>
            <a:ext cx="1597889" cy="482453"/>
          </a:xfrm>
        </p:spPr>
        <p:txBody>
          <a:bodyPr rtlCol="0"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30 %</a:t>
            </a:r>
          </a:p>
        </p:txBody>
      </p:sp>
      <p:sp>
        <p:nvSpPr>
          <p:cNvPr id="13" name="Текст 26">
            <a:extLst>
              <a:ext uri="{FF2B5EF4-FFF2-40B4-BE49-F238E27FC236}">
                <a16:creationId xmlns:a16="http://schemas.microsoft.com/office/drawing/2014/main" id="{A985BA82-9C97-475F-8775-0F16D2FB4047}"/>
              </a:ext>
            </a:extLst>
          </p:cNvPr>
          <p:cNvSpPr>
            <a:spLocks noGrp="1"/>
          </p:cNvSpPr>
          <p:nvPr>
            <p:ph type="body" sz="quarter" idx="21" hasCustomPrompt="1"/>
          </p:nvPr>
        </p:nvSpPr>
        <p:spPr>
          <a:xfrm>
            <a:off x="2030498" y="3739108"/>
            <a:ext cx="1597889" cy="365125"/>
          </a:xfrm>
        </p:spPr>
        <p:txBody>
          <a:bodyPr rtlCol="0">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15" name="Текст 2">
            <a:extLst>
              <a:ext uri="{FF2B5EF4-FFF2-40B4-BE49-F238E27FC236}">
                <a16:creationId xmlns:a16="http://schemas.microsoft.com/office/drawing/2014/main" id="{E5376509-D29C-46DE-948E-15D430CE432A}"/>
              </a:ext>
            </a:extLst>
          </p:cNvPr>
          <p:cNvSpPr>
            <a:spLocks noGrp="1"/>
          </p:cNvSpPr>
          <p:nvPr>
            <p:ph type="body" idx="22" hasCustomPrompt="1"/>
          </p:nvPr>
        </p:nvSpPr>
        <p:spPr>
          <a:xfrm>
            <a:off x="2030522" y="4142228"/>
            <a:ext cx="1597889" cy="482452"/>
          </a:xfrm>
        </p:spPr>
        <p:txBody>
          <a:bodyPr rtlCol="0"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10 %</a:t>
            </a:r>
          </a:p>
        </p:txBody>
      </p:sp>
      <p:sp>
        <p:nvSpPr>
          <p:cNvPr id="16" name="Текст 26">
            <a:extLst>
              <a:ext uri="{FF2B5EF4-FFF2-40B4-BE49-F238E27FC236}">
                <a16:creationId xmlns:a16="http://schemas.microsoft.com/office/drawing/2014/main" id="{A581FA6A-566D-4068-A898-F86FB96D4A93}"/>
              </a:ext>
            </a:extLst>
          </p:cNvPr>
          <p:cNvSpPr>
            <a:spLocks noGrp="1"/>
          </p:cNvSpPr>
          <p:nvPr>
            <p:ph type="body" sz="quarter" idx="23" hasCustomPrompt="1"/>
          </p:nvPr>
        </p:nvSpPr>
        <p:spPr>
          <a:xfrm>
            <a:off x="2030523" y="4472778"/>
            <a:ext cx="1597889" cy="365125"/>
          </a:xfrm>
        </p:spPr>
        <p:txBody>
          <a:bodyPr rtlCol="0">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18" name="Текст 2">
            <a:extLst>
              <a:ext uri="{FF2B5EF4-FFF2-40B4-BE49-F238E27FC236}">
                <a16:creationId xmlns:a16="http://schemas.microsoft.com/office/drawing/2014/main" id="{503636CF-AD49-411E-BE27-63C28BDE068C}"/>
              </a:ext>
            </a:extLst>
          </p:cNvPr>
          <p:cNvSpPr>
            <a:spLocks noGrp="1"/>
          </p:cNvSpPr>
          <p:nvPr>
            <p:ph type="body" idx="24" hasCustomPrompt="1"/>
          </p:nvPr>
        </p:nvSpPr>
        <p:spPr>
          <a:xfrm>
            <a:off x="3970011" y="3408555"/>
            <a:ext cx="1597889" cy="482453"/>
          </a:xfrm>
        </p:spPr>
        <p:txBody>
          <a:bodyPr rtlCol="0"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25 %</a:t>
            </a:r>
          </a:p>
        </p:txBody>
      </p:sp>
      <p:sp>
        <p:nvSpPr>
          <p:cNvPr id="19" name="Текст 26">
            <a:extLst>
              <a:ext uri="{FF2B5EF4-FFF2-40B4-BE49-F238E27FC236}">
                <a16:creationId xmlns:a16="http://schemas.microsoft.com/office/drawing/2014/main" id="{F2C67681-C89E-4F74-A7C1-BD0812A9422A}"/>
              </a:ext>
            </a:extLst>
          </p:cNvPr>
          <p:cNvSpPr>
            <a:spLocks noGrp="1"/>
          </p:cNvSpPr>
          <p:nvPr>
            <p:ph type="body" sz="quarter" idx="25" hasCustomPrompt="1"/>
          </p:nvPr>
        </p:nvSpPr>
        <p:spPr>
          <a:xfrm>
            <a:off x="3970012" y="3739108"/>
            <a:ext cx="1597889" cy="365125"/>
          </a:xfrm>
        </p:spPr>
        <p:txBody>
          <a:bodyPr rtlCol="0">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21" name="Текст 2">
            <a:extLst>
              <a:ext uri="{FF2B5EF4-FFF2-40B4-BE49-F238E27FC236}">
                <a16:creationId xmlns:a16="http://schemas.microsoft.com/office/drawing/2014/main" id="{5742559E-6662-49A7-A091-9472A31ED26B}"/>
              </a:ext>
            </a:extLst>
          </p:cNvPr>
          <p:cNvSpPr>
            <a:spLocks noGrp="1"/>
          </p:cNvSpPr>
          <p:nvPr>
            <p:ph type="body" idx="26" hasCustomPrompt="1"/>
          </p:nvPr>
        </p:nvSpPr>
        <p:spPr>
          <a:xfrm>
            <a:off x="3970036" y="4142228"/>
            <a:ext cx="1597889" cy="482452"/>
          </a:xfrm>
        </p:spPr>
        <p:txBody>
          <a:bodyPr rtlCol="0"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10 %</a:t>
            </a:r>
          </a:p>
        </p:txBody>
      </p:sp>
      <p:sp>
        <p:nvSpPr>
          <p:cNvPr id="22" name="Текст 26">
            <a:extLst>
              <a:ext uri="{FF2B5EF4-FFF2-40B4-BE49-F238E27FC236}">
                <a16:creationId xmlns:a16="http://schemas.microsoft.com/office/drawing/2014/main" id="{E514B383-1886-4E45-9DB3-6DF4FFCA6FCD}"/>
              </a:ext>
            </a:extLst>
          </p:cNvPr>
          <p:cNvSpPr>
            <a:spLocks noGrp="1"/>
          </p:cNvSpPr>
          <p:nvPr>
            <p:ph type="body" sz="quarter" idx="27" hasCustomPrompt="1"/>
          </p:nvPr>
        </p:nvSpPr>
        <p:spPr>
          <a:xfrm>
            <a:off x="3970037" y="4472779"/>
            <a:ext cx="1597889" cy="365125"/>
          </a:xfrm>
        </p:spPr>
        <p:txBody>
          <a:bodyPr rtlCol="0">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24" name="Текст 2">
            <a:extLst>
              <a:ext uri="{FF2B5EF4-FFF2-40B4-BE49-F238E27FC236}">
                <a16:creationId xmlns:a16="http://schemas.microsoft.com/office/drawing/2014/main" id="{2734F2A5-6B16-40E3-8EBB-0E1A0984BAB7}"/>
              </a:ext>
            </a:extLst>
          </p:cNvPr>
          <p:cNvSpPr>
            <a:spLocks noGrp="1"/>
          </p:cNvSpPr>
          <p:nvPr>
            <p:ph type="body" idx="28" hasCustomPrompt="1"/>
          </p:nvPr>
        </p:nvSpPr>
        <p:spPr>
          <a:xfrm>
            <a:off x="2030497" y="4875898"/>
            <a:ext cx="1597889" cy="482452"/>
          </a:xfrm>
        </p:spPr>
        <p:txBody>
          <a:bodyPr rtlCol="0"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20 %</a:t>
            </a:r>
          </a:p>
        </p:txBody>
      </p:sp>
      <p:sp>
        <p:nvSpPr>
          <p:cNvPr id="25" name="Текст 26">
            <a:extLst>
              <a:ext uri="{FF2B5EF4-FFF2-40B4-BE49-F238E27FC236}">
                <a16:creationId xmlns:a16="http://schemas.microsoft.com/office/drawing/2014/main" id="{01D6AF2B-2CA0-4F6A-9C29-4AE73FCAB4E2}"/>
              </a:ext>
            </a:extLst>
          </p:cNvPr>
          <p:cNvSpPr>
            <a:spLocks noGrp="1"/>
          </p:cNvSpPr>
          <p:nvPr>
            <p:ph type="body" sz="quarter" idx="29" hasCustomPrompt="1"/>
          </p:nvPr>
        </p:nvSpPr>
        <p:spPr>
          <a:xfrm>
            <a:off x="2030498" y="5206449"/>
            <a:ext cx="1597889" cy="365125"/>
          </a:xfrm>
        </p:spPr>
        <p:txBody>
          <a:bodyPr rtlCol="0">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27" name="Текст 2">
            <a:extLst>
              <a:ext uri="{FF2B5EF4-FFF2-40B4-BE49-F238E27FC236}">
                <a16:creationId xmlns:a16="http://schemas.microsoft.com/office/drawing/2014/main" id="{C3E000C2-49D4-4D64-860A-0DB29B389387}"/>
              </a:ext>
            </a:extLst>
          </p:cNvPr>
          <p:cNvSpPr>
            <a:spLocks noGrp="1"/>
          </p:cNvSpPr>
          <p:nvPr>
            <p:ph type="body" idx="30" hasCustomPrompt="1"/>
          </p:nvPr>
        </p:nvSpPr>
        <p:spPr>
          <a:xfrm>
            <a:off x="3970037" y="4875898"/>
            <a:ext cx="1597889" cy="482452"/>
          </a:xfrm>
        </p:spPr>
        <p:txBody>
          <a:bodyPr rtlCol="0" anchor="b" anchorCtr="0">
            <a:no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5 %</a:t>
            </a:r>
          </a:p>
        </p:txBody>
      </p:sp>
      <p:sp>
        <p:nvSpPr>
          <p:cNvPr id="28" name="Текст 26">
            <a:extLst>
              <a:ext uri="{FF2B5EF4-FFF2-40B4-BE49-F238E27FC236}">
                <a16:creationId xmlns:a16="http://schemas.microsoft.com/office/drawing/2014/main" id="{4A6CF106-F60C-46A1-BD17-8EC35A637A7C}"/>
              </a:ext>
            </a:extLst>
          </p:cNvPr>
          <p:cNvSpPr>
            <a:spLocks noGrp="1"/>
          </p:cNvSpPr>
          <p:nvPr>
            <p:ph type="body" sz="quarter" idx="31" hasCustomPrompt="1"/>
          </p:nvPr>
        </p:nvSpPr>
        <p:spPr>
          <a:xfrm>
            <a:off x="3970037" y="5206449"/>
            <a:ext cx="1597889" cy="365125"/>
          </a:xfrm>
        </p:spPr>
        <p:txBody>
          <a:bodyPr rtlCol="0">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Tree>
    <p:extLst>
      <p:ext uri="{BB962C8B-B14F-4D97-AF65-F5344CB8AC3E}">
        <p14:creationId xmlns:p14="http://schemas.microsoft.com/office/powerpoint/2010/main" val="2847251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Макет таблицы">
    <p:spTree>
      <p:nvGrpSpPr>
        <p:cNvPr id="1" name=""/>
        <p:cNvGrpSpPr/>
        <p:nvPr/>
      </p:nvGrpSpPr>
      <p:grpSpPr>
        <a:xfrm>
          <a:off x="0" y="0"/>
          <a:ext cx="0" cy="0"/>
          <a:chOff x="0" y="0"/>
          <a:chExt cx="0" cy="0"/>
        </a:xfrm>
      </p:grpSpPr>
      <p:sp>
        <p:nvSpPr>
          <p:cNvPr id="10" name="Овал 9">
            <a:extLst>
              <a:ext uri="{FF2B5EF4-FFF2-40B4-BE49-F238E27FC236}">
                <a16:creationId xmlns:a16="http://schemas.microsoft.com/office/drawing/2014/main" id="{FB049D0D-CE60-8E46-896A-1F4E3E51AABC}"/>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rtl="0"/>
            <a:endParaRPr lang="ru-RU" noProof="0" dirty="0"/>
          </a:p>
        </p:txBody>
      </p:sp>
      <p:sp>
        <p:nvSpPr>
          <p:cNvPr id="5" name="Номер слайда 4">
            <a:extLst>
              <a:ext uri="{FF2B5EF4-FFF2-40B4-BE49-F238E27FC236}">
                <a16:creationId xmlns:a16="http://schemas.microsoft.com/office/drawing/2014/main" id="{DE288F71-122C-49D4-9750-104A0F9BA30E}"/>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3" name="Дата 2">
            <a:extLst>
              <a:ext uri="{FF2B5EF4-FFF2-40B4-BE49-F238E27FC236}">
                <a16:creationId xmlns:a16="http://schemas.microsoft.com/office/drawing/2014/main" id="{67A81471-D048-496A-9DA4-EDB335843A90}"/>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ABADBAE1-8416-4A24-B332-BA35F9D581F0}"/>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7" name="Текст 14">
            <a:extLst>
              <a:ext uri="{FF2B5EF4-FFF2-40B4-BE49-F238E27FC236}">
                <a16:creationId xmlns:a16="http://schemas.microsoft.com/office/drawing/2014/main" id="{B9AF1F95-7091-4B50-892C-55F8B5B9AC86}"/>
              </a:ext>
            </a:extLst>
          </p:cNvPr>
          <p:cNvSpPr>
            <a:spLocks noGrp="1"/>
          </p:cNvSpPr>
          <p:nvPr>
            <p:ph type="body" sz="quarter" idx="13" hasCustomPrompt="1"/>
          </p:nvPr>
        </p:nvSpPr>
        <p:spPr>
          <a:xfrm>
            <a:off x="8291145" y="3029751"/>
            <a:ext cx="2825496" cy="2144162"/>
          </a:xfrm>
        </p:spPr>
        <p:txBody>
          <a:bodyPr rtlCol="0">
            <a:normAutofit/>
          </a:bodyPr>
          <a:lstStyle>
            <a:lvl1pPr marL="0" indent="0" algn="ctr">
              <a:buNone/>
              <a:defRPr sz="1800" b="0" i="0"/>
            </a:lvl1pPr>
          </a:lstStyle>
          <a:p>
            <a:pPr lvl="0" rtl="0"/>
            <a:r>
              <a:rPr lang="ru-RU" noProof="0" dirty="0"/>
              <a:t>РЕДАКТИРОВАНИЕ ОСНОВНЫХ СТИЛЕЙ ТЕКСТА</a:t>
            </a:r>
          </a:p>
        </p:txBody>
      </p:sp>
      <p:sp>
        <p:nvSpPr>
          <p:cNvPr id="9" name="Заголовок 1">
            <a:extLst>
              <a:ext uri="{FF2B5EF4-FFF2-40B4-BE49-F238E27FC236}">
                <a16:creationId xmlns:a16="http://schemas.microsoft.com/office/drawing/2014/main" id="{77DE3589-2C45-437A-BDA9-55A9B8859FF7}"/>
              </a:ext>
            </a:extLst>
          </p:cNvPr>
          <p:cNvSpPr>
            <a:spLocks noGrp="1"/>
          </p:cNvSpPr>
          <p:nvPr>
            <p:ph type="title" hasCustomPrompt="1"/>
          </p:nvPr>
        </p:nvSpPr>
        <p:spPr>
          <a:xfrm>
            <a:off x="8291145" y="1868285"/>
            <a:ext cx="2825496" cy="718222"/>
          </a:xfrm>
        </p:spPr>
        <p:txBody>
          <a:bodyPr rtlCol="0"/>
          <a:lstStyle>
            <a:lvl1pPr algn="ctr">
              <a:defRPr/>
            </a:lvl1pPr>
          </a:lstStyle>
          <a:p>
            <a:pPr rtl="0"/>
            <a:r>
              <a:rPr lang="ru-RU" noProof="0" dirty="0"/>
              <a:t>Слайд таблицы</a:t>
            </a:r>
          </a:p>
        </p:txBody>
      </p:sp>
      <p:sp>
        <p:nvSpPr>
          <p:cNvPr id="15" name="Графический объект 12">
            <a:extLst>
              <a:ext uri="{FF2B5EF4-FFF2-40B4-BE49-F238E27FC236}">
                <a16:creationId xmlns:a16="http://schemas.microsoft.com/office/drawing/2014/main" id="{6161C347-CD23-4D4F-981D-1C8457111EA8}"/>
              </a:ext>
            </a:extLst>
          </p:cNvPr>
          <p:cNvSpPr/>
          <p:nvPr userDrawn="1"/>
        </p:nvSpPr>
        <p:spPr>
          <a:xfrm>
            <a:off x="8340351" y="2726976"/>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pPr rtl="0"/>
            <a:endParaRPr lang="ru-RU" noProof="0" dirty="0"/>
          </a:p>
        </p:txBody>
      </p:sp>
      <p:sp>
        <p:nvSpPr>
          <p:cNvPr id="16" name="Заполнитель таблицы 17">
            <a:extLst>
              <a:ext uri="{FF2B5EF4-FFF2-40B4-BE49-F238E27FC236}">
                <a16:creationId xmlns:a16="http://schemas.microsoft.com/office/drawing/2014/main" id="{263A1EA1-1C4F-4F47-9C24-928669CE38DE}"/>
              </a:ext>
            </a:extLst>
          </p:cNvPr>
          <p:cNvSpPr>
            <a:spLocks noGrp="1"/>
          </p:cNvSpPr>
          <p:nvPr>
            <p:ph type="tbl" sz="quarter" idx="17"/>
          </p:nvPr>
        </p:nvSpPr>
        <p:spPr>
          <a:xfrm>
            <a:off x="911225" y="1505433"/>
            <a:ext cx="6561138" cy="3847135"/>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ru-RU" noProof="0"/>
              <a:t>Вставка таблицы</a:t>
            </a:r>
            <a:endParaRPr lang="ru-RU" noProof="0" dirty="0"/>
          </a:p>
        </p:txBody>
      </p:sp>
    </p:spTree>
    <p:extLst>
      <p:ext uri="{BB962C8B-B14F-4D97-AF65-F5344CB8AC3E}">
        <p14:creationId xmlns:p14="http://schemas.microsoft.com/office/powerpoint/2010/main" val="4034108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Изображение и титульный слайд">
    <p:spTree>
      <p:nvGrpSpPr>
        <p:cNvPr id="1" name=""/>
        <p:cNvGrpSpPr/>
        <p:nvPr/>
      </p:nvGrpSpPr>
      <p:grpSpPr>
        <a:xfrm>
          <a:off x="0" y="0"/>
          <a:ext cx="0" cy="0"/>
          <a:chOff x="0" y="0"/>
          <a:chExt cx="0" cy="0"/>
        </a:xfrm>
      </p:grpSpPr>
      <p:sp>
        <p:nvSpPr>
          <p:cNvPr id="11" name="Рисунок 6">
            <a:extLst>
              <a:ext uri="{FF2B5EF4-FFF2-40B4-BE49-F238E27FC236}">
                <a16:creationId xmlns:a16="http://schemas.microsoft.com/office/drawing/2014/main" id="{5D65245D-DE69-4098-94DD-C36B76E4C3A9}"/>
              </a:ext>
            </a:extLst>
          </p:cNvPr>
          <p:cNvSpPr>
            <a:spLocks noGrp="1"/>
          </p:cNvSpPr>
          <p:nvPr>
            <p:ph type="pic" sz="quarter" idx="18"/>
          </p:nvPr>
        </p:nvSpPr>
        <p:spPr>
          <a:xfrm>
            <a:off x="0" y="793750"/>
            <a:ext cx="12192000" cy="4900613"/>
          </a:xfrm>
        </p:spPr>
        <p:txBody>
          <a:bodyPr rtlCol="0" anchor="ctr" anchorCtr="0">
            <a:normAutofit/>
          </a:bodyPr>
          <a:lstStyle>
            <a:lvl1pPr marL="0" indent="0" algn="ctr">
              <a:buFont typeface="Arial" panose="020B0604020202020204" pitchFamily="34" charset="0"/>
              <a:buNone/>
              <a:defRPr sz="1400"/>
            </a:lvl1pPr>
          </a:lstStyle>
          <a:p>
            <a:pPr rtl="0"/>
            <a:r>
              <a:rPr lang="ru-RU" noProof="0"/>
              <a:t>Вставка рисунка</a:t>
            </a:r>
            <a:endParaRPr lang="ru-RU" noProof="0" dirty="0"/>
          </a:p>
        </p:txBody>
      </p:sp>
      <p:sp>
        <p:nvSpPr>
          <p:cNvPr id="2" name="Заголовок 1">
            <a:extLst>
              <a:ext uri="{FF2B5EF4-FFF2-40B4-BE49-F238E27FC236}">
                <a16:creationId xmlns:a16="http://schemas.microsoft.com/office/drawing/2014/main" id="{316FD1D3-F7DC-4F8A-8E05-6DC25FB66CD5}"/>
              </a:ext>
            </a:extLst>
          </p:cNvPr>
          <p:cNvSpPr>
            <a:spLocks noGrp="1"/>
          </p:cNvSpPr>
          <p:nvPr>
            <p:ph type="title" hasCustomPrompt="1"/>
          </p:nvPr>
        </p:nvSpPr>
        <p:spPr>
          <a:xfrm>
            <a:off x="838200" y="4514150"/>
            <a:ext cx="10515600" cy="1325563"/>
          </a:xfrm>
        </p:spPr>
        <p:txBody>
          <a:bodyPr rtlCol="0"/>
          <a:lstStyle>
            <a:lvl1pPr algn="ctr">
              <a:defRPr>
                <a:solidFill>
                  <a:schemeClr val="bg1"/>
                </a:solidFill>
              </a:defRPr>
            </a:lvl1pPr>
          </a:lstStyle>
          <a:p>
            <a:pPr rtl="0"/>
            <a:r>
              <a:rPr lang="ru-RU" noProof="0" dirty="0"/>
              <a:t>Слайд с большим изображением</a:t>
            </a:r>
          </a:p>
        </p:txBody>
      </p:sp>
      <p:sp>
        <p:nvSpPr>
          <p:cNvPr id="3" name="Дата 2">
            <a:extLst>
              <a:ext uri="{FF2B5EF4-FFF2-40B4-BE49-F238E27FC236}">
                <a16:creationId xmlns:a16="http://schemas.microsoft.com/office/drawing/2014/main" id="{0A250713-11E6-4FEF-877D-92967D24588A}"/>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445D3C9A-DEE5-4BD4-8961-80E018A4C27D}"/>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9" name="Овал 8">
            <a:extLst>
              <a:ext uri="{FF2B5EF4-FFF2-40B4-BE49-F238E27FC236}">
                <a16:creationId xmlns:a16="http://schemas.microsoft.com/office/drawing/2014/main" id="{7B63585A-DF5C-1B43-BDC1-9CB545382A8E}"/>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rtl="0"/>
            <a:endParaRPr lang="ru-RU" noProof="0" dirty="0"/>
          </a:p>
        </p:txBody>
      </p:sp>
      <p:sp>
        <p:nvSpPr>
          <p:cNvPr id="5" name="Номер слайда 4">
            <a:extLst>
              <a:ext uri="{FF2B5EF4-FFF2-40B4-BE49-F238E27FC236}">
                <a16:creationId xmlns:a16="http://schemas.microsoft.com/office/drawing/2014/main" id="{1623800E-00CA-43ED-953B-1A09DD428433}"/>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12" name="Текст 26">
            <a:extLst>
              <a:ext uri="{FF2B5EF4-FFF2-40B4-BE49-F238E27FC236}">
                <a16:creationId xmlns:a16="http://schemas.microsoft.com/office/drawing/2014/main" id="{A7C55A90-4969-4308-AD56-633E3831D572}"/>
              </a:ext>
            </a:extLst>
          </p:cNvPr>
          <p:cNvSpPr>
            <a:spLocks noGrp="1"/>
          </p:cNvSpPr>
          <p:nvPr>
            <p:ph type="body" sz="quarter" idx="16" hasCustomPrompt="1"/>
          </p:nvPr>
        </p:nvSpPr>
        <p:spPr>
          <a:xfrm>
            <a:off x="2013284" y="5878369"/>
            <a:ext cx="8165432" cy="365125"/>
          </a:xfrm>
        </p:spPr>
        <p:txBody>
          <a:bodyPr rtlCol="0">
            <a:noAutofit/>
          </a:bodyPr>
          <a:lstStyle>
            <a:lvl1pPr marL="0" indent="0" algn="ctr">
              <a:buNone/>
              <a:defRPr sz="1800" b="0"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РЕДАКТИРОВАНИЕ ОСНОВНЫХ СТИЛЕЙ ТЕКСТА</a:t>
            </a:r>
          </a:p>
        </p:txBody>
      </p:sp>
      <p:sp>
        <p:nvSpPr>
          <p:cNvPr id="16" name="Графический объект 13">
            <a:extLst>
              <a:ext uri="{FF2B5EF4-FFF2-40B4-BE49-F238E27FC236}">
                <a16:creationId xmlns:a16="http://schemas.microsoft.com/office/drawing/2014/main" id="{15031A21-FED3-4C51-BE76-5A2918F223AD}"/>
              </a:ext>
            </a:extLst>
          </p:cNvPr>
          <p:cNvSpPr/>
          <p:nvPr userDrawn="1"/>
        </p:nvSpPr>
        <p:spPr>
          <a:xfrm>
            <a:off x="4534478" y="5342223"/>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2342628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Макет мультимедиа">
    <p:spTree>
      <p:nvGrpSpPr>
        <p:cNvPr id="1" name=""/>
        <p:cNvGrpSpPr/>
        <p:nvPr/>
      </p:nvGrpSpPr>
      <p:grpSpPr>
        <a:xfrm>
          <a:off x="0" y="0"/>
          <a:ext cx="0" cy="0"/>
          <a:chOff x="0" y="0"/>
          <a:chExt cx="0" cy="0"/>
        </a:xfrm>
      </p:grpSpPr>
      <p:sp>
        <p:nvSpPr>
          <p:cNvPr id="7" name="Овал 6">
            <a:extLst>
              <a:ext uri="{FF2B5EF4-FFF2-40B4-BE49-F238E27FC236}">
                <a16:creationId xmlns:a16="http://schemas.microsoft.com/office/drawing/2014/main" id="{477C40CB-E014-6746-B13E-D12CBBAA5F76}"/>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rtl="0"/>
            <a:endParaRPr lang="ru-RU" noProof="0" dirty="0"/>
          </a:p>
        </p:txBody>
      </p:sp>
      <p:sp>
        <p:nvSpPr>
          <p:cNvPr id="3" name="Дата 2">
            <a:extLst>
              <a:ext uri="{FF2B5EF4-FFF2-40B4-BE49-F238E27FC236}">
                <a16:creationId xmlns:a16="http://schemas.microsoft.com/office/drawing/2014/main" id="{0A250713-11E6-4FEF-877D-92967D24588A}"/>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445D3C9A-DEE5-4BD4-8961-80E018A4C27D}"/>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5" name="Номер слайда 4">
            <a:extLst>
              <a:ext uri="{FF2B5EF4-FFF2-40B4-BE49-F238E27FC236}">
                <a16:creationId xmlns:a16="http://schemas.microsoft.com/office/drawing/2014/main" id="{1623800E-00CA-43ED-953B-1A09DD428433}"/>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10" name="Заголовок 1">
            <a:extLst>
              <a:ext uri="{FF2B5EF4-FFF2-40B4-BE49-F238E27FC236}">
                <a16:creationId xmlns:a16="http://schemas.microsoft.com/office/drawing/2014/main" id="{36869C46-B57A-4B80-BC7B-965AF70D6343}"/>
              </a:ext>
            </a:extLst>
          </p:cNvPr>
          <p:cNvSpPr>
            <a:spLocks noGrp="1"/>
          </p:cNvSpPr>
          <p:nvPr>
            <p:ph type="title" hasCustomPrompt="1"/>
          </p:nvPr>
        </p:nvSpPr>
        <p:spPr>
          <a:xfrm>
            <a:off x="2013284" y="5868367"/>
            <a:ext cx="8165432" cy="363600"/>
          </a:xfrm>
        </p:spPr>
        <p:txBody>
          <a:bodyPr rtlCol="0">
            <a:normAutofit/>
          </a:bodyPr>
          <a:lstStyle>
            <a:lvl1pPr algn="ctr">
              <a:defRPr lang="ru-RU" sz="1800" b="0" i="0" kern="1200" dirty="0">
                <a:solidFill>
                  <a:schemeClr val="tx2"/>
                </a:solidFill>
                <a:latin typeface="+mn-lt"/>
                <a:ea typeface="+mn-ea"/>
                <a:cs typeface="+mn-cs"/>
              </a:defRPr>
            </a:lvl1pPr>
          </a:lstStyle>
          <a:p>
            <a:pPr rtl="0"/>
            <a:r>
              <a:rPr lang="ru-RU" noProof="0" dirty="0"/>
              <a:t>ЩЕЛКНИТЕ, ЧТОБЫ ИЗМЕНИТЬ СТИЛЬ ОБРАЗЦА НАЗВАНИЯ</a:t>
            </a:r>
          </a:p>
        </p:txBody>
      </p:sp>
      <p:sp>
        <p:nvSpPr>
          <p:cNvPr id="8" name="Замещающее медиа 7">
            <a:extLst>
              <a:ext uri="{FF2B5EF4-FFF2-40B4-BE49-F238E27FC236}">
                <a16:creationId xmlns:a16="http://schemas.microsoft.com/office/drawing/2014/main" id="{42411445-9429-45B8-9A2F-EB86451B6B14}"/>
              </a:ext>
            </a:extLst>
          </p:cNvPr>
          <p:cNvSpPr>
            <a:spLocks noGrp="1"/>
          </p:cNvSpPr>
          <p:nvPr>
            <p:ph type="media" sz="quarter" idx="17"/>
          </p:nvPr>
        </p:nvSpPr>
        <p:spPr>
          <a:xfrm>
            <a:off x="829056" y="827052"/>
            <a:ext cx="10533888" cy="4818888"/>
          </a:xfrm>
        </p:spPr>
        <p:txBody>
          <a:bodyPr rtlCol="0" anchor="ctr" anchorCtr="0">
            <a:normAutofit/>
          </a:bodyPr>
          <a:lstStyle>
            <a:lvl1pPr marL="0" indent="0" algn="ctr">
              <a:buNone/>
              <a:defRPr sz="1400"/>
            </a:lvl1pPr>
          </a:lstStyle>
          <a:p>
            <a:pPr rtl="0"/>
            <a:r>
              <a:rPr lang="ru-RU" noProof="0"/>
              <a:t>Вставка клипа мультимедиа</a:t>
            </a:r>
            <a:endParaRPr lang="ru-RU" noProof="0" dirty="0"/>
          </a:p>
        </p:txBody>
      </p:sp>
    </p:spTree>
    <p:extLst>
      <p:ext uri="{BB962C8B-B14F-4D97-AF65-F5344CB8AC3E}">
        <p14:creationId xmlns:p14="http://schemas.microsoft.com/office/powerpoint/2010/main" val="3211357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Слайд со списком источников">
    <p:spTree>
      <p:nvGrpSpPr>
        <p:cNvPr id="1" name=""/>
        <p:cNvGrpSpPr/>
        <p:nvPr/>
      </p:nvGrpSpPr>
      <p:grpSpPr>
        <a:xfrm>
          <a:off x="0" y="0"/>
          <a:ext cx="0" cy="0"/>
          <a:chOff x="0" y="0"/>
          <a:chExt cx="0" cy="0"/>
        </a:xfrm>
      </p:grpSpPr>
      <p:sp>
        <p:nvSpPr>
          <p:cNvPr id="8" name="Овал 7">
            <a:extLst>
              <a:ext uri="{FF2B5EF4-FFF2-40B4-BE49-F238E27FC236}">
                <a16:creationId xmlns:a16="http://schemas.microsoft.com/office/drawing/2014/main" id="{AB26BB24-F7CA-D343-93C8-2EAC64AB35DF}"/>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rtl="0"/>
            <a:endParaRPr lang="ru-RU" noProof="0" dirty="0"/>
          </a:p>
        </p:txBody>
      </p:sp>
      <p:sp>
        <p:nvSpPr>
          <p:cNvPr id="5" name="Номер слайда 4">
            <a:extLst>
              <a:ext uri="{FF2B5EF4-FFF2-40B4-BE49-F238E27FC236}">
                <a16:creationId xmlns:a16="http://schemas.microsoft.com/office/drawing/2014/main" id="{EAC4B419-8728-4000-B6EF-1ECF88F80B8B}"/>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2" name="Заголовок 1">
            <a:extLst>
              <a:ext uri="{FF2B5EF4-FFF2-40B4-BE49-F238E27FC236}">
                <a16:creationId xmlns:a16="http://schemas.microsoft.com/office/drawing/2014/main" id="{A62FC5F7-2AC0-4A53-8E2A-D6A7F4B4D77C}"/>
              </a:ext>
            </a:extLst>
          </p:cNvPr>
          <p:cNvSpPr>
            <a:spLocks noGrp="1"/>
          </p:cNvSpPr>
          <p:nvPr>
            <p:ph type="title" hasCustomPrompt="1"/>
          </p:nvPr>
        </p:nvSpPr>
        <p:spPr>
          <a:xfrm>
            <a:off x="838200" y="652986"/>
            <a:ext cx="10515600" cy="904875"/>
          </a:xfrm>
        </p:spPr>
        <p:txBody>
          <a:bodyPr rtlCol="0"/>
          <a:lstStyle>
            <a:lvl1pPr algn="ctr">
              <a:defRPr b="0"/>
            </a:lvl1pPr>
          </a:lstStyle>
          <a:p>
            <a:pPr rtl="0"/>
            <a:r>
              <a:rPr lang="ru-RU" noProof="0" dirty="0"/>
              <a:t>Список источников</a:t>
            </a:r>
          </a:p>
        </p:txBody>
      </p:sp>
      <p:sp>
        <p:nvSpPr>
          <p:cNvPr id="3" name="Дата 2">
            <a:extLst>
              <a:ext uri="{FF2B5EF4-FFF2-40B4-BE49-F238E27FC236}">
                <a16:creationId xmlns:a16="http://schemas.microsoft.com/office/drawing/2014/main" id="{B516B06F-92DB-40BB-B026-E443732F67C8}"/>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11FF27C1-06BD-4F55-BB58-DC1D0892188F}"/>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18" name="Текст 17">
            <a:extLst>
              <a:ext uri="{FF2B5EF4-FFF2-40B4-BE49-F238E27FC236}">
                <a16:creationId xmlns:a16="http://schemas.microsoft.com/office/drawing/2014/main" id="{4F134C5C-60EE-4E07-8A4F-120C1B5AA0AF}"/>
              </a:ext>
            </a:extLst>
          </p:cNvPr>
          <p:cNvSpPr>
            <a:spLocks noGrp="1"/>
          </p:cNvSpPr>
          <p:nvPr>
            <p:ph type="body" sz="quarter" idx="13" hasCustomPrompt="1"/>
          </p:nvPr>
        </p:nvSpPr>
        <p:spPr>
          <a:xfrm>
            <a:off x="838200" y="1874838"/>
            <a:ext cx="10515600" cy="3742191"/>
          </a:xfrm>
        </p:spPr>
        <p:txBody>
          <a:bodyPr rtlCol="0">
            <a:normAutofit/>
          </a:bodyPr>
          <a:lstStyle>
            <a:lvl1pPr marL="285750" indent="-285750" algn="l">
              <a:buClr>
                <a:schemeClr val="bg2"/>
              </a:buClr>
              <a:buFont typeface="Arial" panose="020B0604020202020204" pitchFamily="34" charset="0"/>
              <a:buChar char="•"/>
              <a:defRPr lang="en-US" sz="1600" kern="1200" dirty="0">
                <a:solidFill>
                  <a:schemeClr val="tx1">
                    <a:lumMod val="75000"/>
                    <a:lumOff val="25000"/>
                  </a:schemeClr>
                </a:solidFill>
                <a:latin typeface="+mn-lt"/>
                <a:ea typeface="+mn-ea"/>
                <a:cs typeface="+mn-cs"/>
              </a:defRPr>
            </a:lvl1pPr>
            <a:lvl2pPr>
              <a:defRPr sz="1800"/>
            </a:lvl2pPr>
            <a:lvl3pPr>
              <a:defRPr sz="1800"/>
            </a:lvl3pPr>
            <a:lvl4pPr>
              <a:defRPr sz="1800"/>
            </a:lvl4pPr>
            <a:lvl5pPr>
              <a:defRPr sz="1800"/>
            </a:lvl5pPr>
          </a:lstStyle>
          <a:p>
            <a:pPr marL="180000" lvl="0" indent="-180000" algn="l" defTabSz="914400" rtl="0" eaLnBrk="1" latinLnBrk="0" hangingPunct="1">
              <a:lnSpc>
                <a:spcPct val="90000"/>
              </a:lnSpc>
              <a:spcBef>
                <a:spcPts val="600"/>
              </a:spcBef>
              <a:buClr>
                <a:schemeClr val="bg2"/>
              </a:buClr>
              <a:buFont typeface="Arial" panose="020B0604020202020204" pitchFamily="34" charset="0"/>
              <a:buChar char="•"/>
            </a:pPr>
            <a:r>
              <a:rPr lang="ru-RU" noProof="0" dirty="0"/>
              <a:t>Редактирование основных стилей текста</a:t>
            </a:r>
          </a:p>
        </p:txBody>
      </p:sp>
      <p:pic>
        <p:nvPicPr>
          <p:cNvPr id="9" name="Графический объект 8">
            <a:extLst>
              <a:ext uri="{FF2B5EF4-FFF2-40B4-BE49-F238E27FC236}">
                <a16:creationId xmlns:a16="http://schemas.microsoft.com/office/drawing/2014/main" id="{D3F5050C-5FCE-4873-9B10-9668F66C2788}"/>
              </a:ext>
            </a:extLst>
          </p:cNvPr>
          <p:cNvPicPr>
            <a:picLocks/>
          </p:cNvPicPr>
          <p:nvPr userDrawn="1"/>
        </p:nvPicPr>
        <p:blipFill>
          <a:blip r:embed="rId2">
            <a:extLst>
              <a:ext uri="{96DAC541-7B7A-43D3-8B79-37D633B846F1}">
                <asvg:svgBlip xmlns:asvg="http://schemas.microsoft.com/office/drawing/2016/SVG/main" r:embed="rId3"/>
              </a:ext>
            </a:extLst>
          </a:blip>
          <a:stretch>
            <a:fillRect/>
          </a:stretch>
        </p:blipFill>
        <p:spPr>
          <a:xfrm>
            <a:off x="4728000" y="1583062"/>
            <a:ext cx="2736000" cy="133200"/>
          </a:xfrm>
          <a:prstGeom prst="rect">
            <a:avLst/>
          </a:prstGeom>
        </p:spPr>
      </p:pic>
    </p:spTree>
    <p:extLst>
      <p:ext uri="{BB962C8B-B14F-4D97-AF65-F5344CB8AC3E}">
        <p14:creationId xmlns:p14="http://schemas.microsoft.com/office/powerpoint/2010/main" val="2108027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Разметка временной шкалы">
    <p:spTree>
      <p:nvGrpSpPr>
        <p:cNvPr id="1" name=""/>
        <p:cNvGrpSpPr/>
        <p:nvPr/>
      </p:nvGrpSpPr>
      <p:grpSpPr>
        <a:xfrm>
          <a:off x="0" y="0"/>
          <a:ext cx="0" cy="0"/>
          <a:chOff x="0" y="0"/>
          <a:chExt cx="0" cy="0"/>
        </a:xfrm>
      </p:grpSpPr>
      <p:sp>
        <p:nvSpPr>
          <p:cNvPr id="33" name="Овал 32">
            <a:extLst>
              <a:ext uri="{FF2B5EF4-FFF2-40B4-BE49-F238E27FC236}">
                <a16:creationId xmlns:a16="http://schemas.microsoft.com/office/drawing/2014/main" id="{93CAE97F-7AA1-7243-A2C2-945FB7C81FFE}"/>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rtl="0"/>
            <a:endParaRPr lang="ru-RU" noProof="0" dirty="0"/>
          </a:p>
        </p:txBody>
      </p:sp>
      <p:sp>
        <p:nvSpPr>
          <p:cNvPr id="5" name="Номер слайда 4">
            <a:extLst>
              <a:ext uri="{FF2B5EF4-FFF2-40B4-BE49-F238E27FC236}">
                <a16:creationId xmlns:a16="http://schemas.microsoft.com/office/drawing/2014/main" id="{EAC4B419-8728-4000-B6EF-1ECF88F80B8B}"/>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2" name="Заголовок 1">
            <a:extLst>
              <a:ext uri="{FF2B5EF4-FFF2-40B4-BE49-F238E27FC236}">
                <a16:creationId xmlns:a16="http://schemas.microsoft.com/office/drawing/2014/main" id="{A62FC5F7-2AC0-4A53-8E2A-D6A7F4B4D77C}"/>
              </a:ext>
            </a:extLst>
          </p:cNvPr>
          <p:cNvSpPr>
            <a:spLocks noGrp="1"/>
          </p:cNvSpPr>
          <p:nvPr>
            <p:ph type="title" hasCustomPrompt="1"/>
          </p:nvPr>
        </p:nvSpPr>
        <p:spPr>
          <a:xfrm>
            <a:off x="838200" y="652986"/>
            <a:ext cx="10515600" cy="904875"/>
          </a:xfrm>
        </p:spPr>
        <p:txBody>
          <a:bodyPr rtlCol="0"/>
          <a:lstStyle>
            <a:lvl1pPr algn="ctr">
              <a:defRPr b="0"/>
            </a:lvl1pPr>
          </a:lstStyle>
          <a:p>
            <a:pPr rtl="0"/>
            <a:r>
              <a:rPr lang="ru-RU" noProof="0" dirty="0"/>
              <a:t>Временная шкала</a:t>
            </a:r>
          </a:p>
        </p:txBody>
      </p:sp>
      <p:sp>
        <p:nvSpPr>
          <p:cNvPr id="3" name="Дата 2">
            <a:extLst>
              <a:ext uri="{FF2B5EF4-FFF2-40B4-BE49-F238E27FC236}">
                <a16:creationId xmlns:a16="http://schemas.microsoft.com/office/drawing/2014/main" id="{B516B06F-92DB-40BB-B026-E443732F67C8}"/>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11FF27C1-06BD-4F55-BB58-DC1D0892188F}"/>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18" name="Текст 17">
            <a:extLst>
              <a:ext uri="{FF2B5EF4-FFF2-40B4-BE49-F238E27FC236}">
                <a16:creationId xmlns:a16="http://schemas.microsoft.com/office/drawing/2014/main" id="{4F134C5C-60EE-4E07-8A4F-120C1B5AA0AF}"/>
              </a:ext>
            </a:extLst>
          </p:cNvPr>
          <p:cNvSpPr>
            <a:spLocks noGrp="1"/>
          </p:cNvSpPr>
          <p:nvPr>
            <p:ph type="body" sz="quarter" idx="13" hasCustomPrompt="1"/>
          </p:nvPr>
        </p:nvSpPr>
        <p:spPr>
          <a:xfrm>
            <a:off x="838200" y="1874838"/>
            <a:ext cx="10515600" cy="904875"/>
          </a:xfrm>
        </p:spPr>
        <p:txBody>
          <a:bodyPr rtlCol="0">
            <a:normAutofit/>
          </a:bodyPr>
          <a:lstStyle>
            <a:lvl1pPr marL="0" indent="0" algn="ctr">
              <a:buNone/>
              <a:defRPr sz="1800"/>
            </a:lvl1pPr>
            <a:lvl2pPr>
              <a:defRPr sz="1800"/>
            </a:lvl2pPr>
            <a:lvl3pPr>
              <a:defRPr sz="1800"/>
            </a:lvl3pPr>
            <a:lvl4pPr>
              <a:defRPr sz="1800"/>
            </a:lvl4pPr>
            <a:lvl5pPr>
              <a:defRPr sz="1800"/>
            </a:lvl5pPr>
          </a:lstStyle>
          <a:p>
            <a:pPr lvl="0" rtl="0"/>
            <a:r>
              <a:rPr lang="ru-RU" noProof="0" dirty="0"/>
              <a:t>РЕДАКТИРОВАНИЕ ОСНОВНЫХ СТИЛЕЙ ТЕКСТА</a:t>
            </a:r>
          </a:p>
        </p:txBody>
      </p:sp>
      <p:pic>
        <p:nvPicPr>
          <p:cNvPr id="8" name="Графический объект 7">
            <a:extLst>
              <a:ext uri="{FF2B5EF4-FFF2-40B4-BE49-F238E27FC236}">
                <a16:creationId xmlns:a16="http://schemas.microsoft.com/office/drawing/2014/main" id="{4E7124FD-A9E6-49DA-B2D3-4C868E3C90AD}"/>
              </a:ext>
            </a:extLst>
          </p:cNvPr>
          <p:cNvPicPr>
            <a:picLocks/>
          </p:cNvPicPr>
          <p:nvPr userDrawn="1"/>
        </p:nvPicPr>
        <p:blipFill>
          <a:blip r:embed="rId2">
            <a:extLst>
              <a:ext uri="{96DAC541-7B7A-43D3-8B79-37D633B846F1}">
                <asvg:svgBlip xmlns:asvg="http://schemas.microsoft.com/office/drawing/2016/SVG/main" r:embed="rId3"/>
              </a:ext>
            </a:extLst>
          </a:blip>
          <a:stretch>
            <a:fillRect/>
          </a:stretch>
        </p:blipFill>
        <p:spPr>
          <a:xfrm>
            <a:off x="4728000" y="1583062"/>
            <a:ext cx="2736000" cy="133200"/>
          </a:xfrm>
          <a:prstGeom prst="rect">
            <a:avLst/>
          </a:prstGeom>
        </p:spPr>
      </p:pic>
      <p:cxnSp>
        <p:nvCxnSpPr>
          <p:cNvPr id="9" name="Прямая соединительная линия 8">
            <a:extLst>
              <a:ext uri="{FF2B5EF4-FFF2-40B4-BE49-F238E27FC236}">
                <a16:creationId xmlns:a16="http://schemas.microsoft.com/office/drawing/2014/main" id="{0128AD04-D032-4ED8-B747-79E215221BC3}"/>
              </a:ext>
            </a:extLst>
          </p:cNvPr>
          <p:cNvCxnSpPr/>
          <p:nvPr userDrawn="1"/>
        </p:nvCxnSpPr>
        <p:spPr>
          <a:xfrm>
            <a:off x="1003193" y="3429000"/>
            <a:ext cx="10735056"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Овал 9">
            <a:extLst>
              <a:ext uri="{FF2B5EF4-FFF2-40B4-BE49-F238E27FC236}">
                <a16:creationId xmlns:a16="http://schemas.microsoft.com/office/drawing/2014/main" id="{7CADBD86-8962-4775-A03E-4D2D3F35D72C}"/>
              </a:ext>
            </a:extLst>
          </p:cNvPr>
          <p:cNvSpPr/>
          <p:nvPr userDrawn="1"/>
        </p:nvSpPr>
        <p:spPr>
          <a:xfrm>
            <a:off x="1003193" y="3346704"/>
            <a:ext cx="164592" cy="164592"/>
          </a:xfrm>
          <a:prstGeom prst="ellipse">
            <a:avLst/>
          </a:prstGeom>
          <a:solidFill>
            <a:schemeClr val="bg2"/>
          </a:solidFill>
          <a:ln w="12700" cap="flat">
            <a:noFill/>
            <a:prstDash val="solid"/>
            <a:miter/>
          </a:ln>
        </p:spPr>
        <p:txBody>
          <a:bodyPr rtlCol="0" anchor="ctr"/>
          <a:lstStyle/>
          <a:p>
            <a:pPr algn="l" rtl="0"/>
            <a:endParaRPr lang="ru-RU" noProof="0" dirty="0"/>
          </a:p>
        </p:txBody>
      </p:sp>
      <p:sp>
        <p:nvSpPr>
          <p:cNvPr id="13" name="Овал 12">
            <a:extLst>
              <a:ext uri="{FF2B5EF4-FFF2-40B4-BE49-F238E27FC236}">
                <a16:creationId xmlns:a16="http://schemas.microsoft.com/office/drawing/2014/main" id="{325884FD-7D59-4699-84D1-14B6900E99F4}"/>
              </a:ext>
            </a:extLst>
          </p:cNvPr>
          <p:cNvSpPr/>
          <p:nvPr userDrawn="1"/>
        </p:nvSpPr>
        <p:spPr>
          <a:xfrm>
            <a:off x="6048611" y="3346704"/>
            <a:ext cx="164592" cy="164592"/>
          </a:xfrm>
          <a:prstGeom prst="ellipse">
            <a:avLst/>
          </a:prstGeom>
          <a:solidFill>
            <a:schemeClr val="bg2"/>
          </a:solidFill>
          <a:ln w="12700" cap="flat">
            <a:noFill/>
            <a:prstDash val="solid"/>
            <a:miter/>
          </a:ln>
        </p:spPr>
        <p:txBody>
          <a:bodyPr rtlCol="0" anchor="ctr"/>
          <a:lstStyle/>
          <a:p>
            <a:pPr algn="l" rtl="0"/>
            <a:endParaRPr lang="ru-RU" noProof="0" dirty="0"/>
          </a:p>
        </p:txBody>
      </p:sp>
      <p:sp>
        <p:nvSpPr>
          <p:cNvPr id="16" name="Овал 15">
            <a:extLst>
              <a:ext uri="{FF2B5EF4-FFF2-40B4-BE49-F238E27FC236}">
                <a16:creationId xmlns:a16="http://schemas.microsoft.com/office/drawing/2014/main" id="{F6A6A55C-2C42-4004-8120-A8A22C86DD6F}"/>
              </a:ext>
            </a:extLst>
          </p:cNvPr>
          <p:cNvSpPr/>
          <p:nvPr userDrawn="1"/>
        </p:nvSpPr>
        <p:spPr>
          <a:xfrm>
            <a:off x="9412224" y="3346704"/>
            <a:ext cx="164592" cy="164592"/>
          </a:xfrm>
          <a:prstGeom prst="ellipse">
            <a:avLst/>
          </a:prstGeom>
          <a:solidFill>
            <a:schemeClr val="bg2"/>
          </a:solidFill>
          <a:ln w="12700" cap="flat">
            <a:noFill/>
            <a:prstDash val="solid"/>
            <a:miter/>
          </a:ln>
        </p:spPr>
        <p:txBody>
          <a:bodyPr rtlCol="0" anchor="ctr"/>
          <a:lstStyle/>
          <a:p>
            <a:pPr algn="l" rtl="0"/>
            <a:endParaRPr lang="ru-RU" noProof="0" dirty="0"/>
          </a:p>
        </p:txBody>
      </p:sp>
      <p:sp>
        <p:nvSpPr>
          <p:cNvPr id="17" name="Овал 16">
            <a:extLst>
              <a:ext uri="{FF2B5EF4-FFF2-40B4-BE49-F238E27FC236}">
                <a16:creationId xmlns:a16="http://schemas.microsoft.com/office/drawing/2014/main" id="{213A8FD8-4E6D-4DB1-8DA5-82151D87BDFF}"/>
              </a:ext>
            </a:extLst>
          </p:cNvPr>
          <p:cNvSpPr/>
          <p:nvPr userDrawn="1"/>
        </p:nvSpPr>
        <p:spPr>
          <a:xfrm>
            <a:off x="2684999" y="3346704"/>
            <a:ext cx="164592" cy="164592"/>
          </a:xfrm>
          <a:prstGeom prst="ellipse">
            <a:avLst/>
          </a:prstGeom>
          <a:solidFill>
            <a:schemeClr val="bg2"/>
          </a:solidFill>
          <a:ln w="12700" cap="flat">
            <a:noFill/>
            <a:prstDash val="solid"/>
            <a:miter/>
          </a:ln>
        </p:spPr>
        <p:txBody>
          <a:bodyPr rtlCol="0" anchor="ctr"/>
          <a:lstStyle/>
          <a:p>
            <a:pPr algn="l" rtl="0"/>
            <a:endParaRPr lang="ru-RU" noProof="0" dirty="0"/>
          </a:p>
        </p:txBody>
      </p:sp>
      <p:sp>
        <p:nvSpPr>
          <p:cNvPr id="19" name="Овал 18">
            <a:extLst>
              <a:ext uri="{FF2B5EF4-FFF2-40B4-BE49-F238E27FC236}">
                <a16:creationId xmlns:a16="http://schemas.microsoft.com/office/drawing/2014/main" id="{71E5BFBE-FB31-40FB-971E-8340FDBDE99A}"/>
              </a:ext>
            </a:extLst>
          </p:cNvPr>
          <p:cNvSpPr/>
          <p:nvPr userDrawn="1"/>
        </p:nvSpPr>
        <p:spPr>
          <a:xfrm>
            <a:off x="4366805" y="3346704"/>
            <a:ext cx="164592" cy="164592"/>
          </a:xfrm>
          <a:prstGeom prst="ellipse">
            <a:avLst/>
          </a:prstGeom>
          <a:solidFill>
            <a:schemeClr val="bg2"/>
          </a:solidFill>
          <a:ln w="12700" cap="flat">
            <a:noFill/>
            <a:prstDash val="solid"/>
            <a:miter/>
          </a:ln>
        </p:spPr>
        <p:txBody>
          <a:bodyPr rtlCol="0" anchor="ctr"/>
          <a:lstStyle/>
          <a:p>
            <a:pPr algn="l" rtl="0"/>
            <a:endParaRPr lang="ru-RU" noProof="0" dirty="0"/>
          </a:p>
        </p:txBody>
      </p:sp>
      <p:sp>
        <p:nvSpPr>
          <p:cNvPr id="20" name="Овал 19">
            <a:extLst>
              <a:ext uri="{FF2B5EF4-FFF2-40B4-BE49-F238E27FC236}">
                <a16:creationId xmlns:a16="http://schemas.microsoft.com/office/drawing/2014/main" id="{99956DA3-E64C-494F-8908-AC1D9418DC10}"/>
              </a:ext>
            </a:extLst>
          </p:cNvPr>
          <p:cNvSpPr/>
          <p:nvPr userDrawn="1"/>
        </p:nvSpPr>
        <p:spPr>
          <a:xfrm>
            <a:off x="7730417" y="3346704"/>
            <a:ext cx="164592" cy="164592"/>
          </a:xfrm>
          <a:prstGeom prst="ellipse">
            <a:avLst/>
          </a:prstGeom>
          <a:solidFill>
            <a:schemeClr val="bg2"/>
          </a:solidFill>
          <a:ln w="12700" cap="flat">
            <a:noFill/>
            <a:prstDash val="solid"/>
            <a:miter/>
          </a:ln>
        </p:spPr>
        <p:txBody>
          <a:bodyPr rtlCol="0" anchor="ctr"/>
          <a:lstStyle/>
          <a:p>
            <a:pPr algn="l" rtl="0"/>
            <a:endParaRPr lang="ru-RU" noProof="0" dirty="0"/>
          </a:p>
        </p:txBody>
      </p:sp>
      <p:sp>
        <p:nvSpPr>
          <p:cNvPr id="14" name="Текст 13">
            <a:extLst>
              <a:ext uri="{FF2B5EF4-FFF2-40B4-BE49-F238E27FC236}">
                <a16:creationId xmlns:a16="http://schemas.microsoft.com/office/drawing/2014/main" id="{F925B8D3-7699-4838-BB92-099F0752EF4D}"/>
              </a:ext>
            </a:extLst>
          </p:cNvPr>
          <p:cNvSpPr>
            <a:spLocks noGrp="1"/>
          </p:cNvSpPr>
          <p:nvPr>
            <p:ph type="body" sz="quarter" idx="14" hasCustomPrompt="1"/>
          </p:nvPr>
        </p:nvSpPr>
        <p:spPr>
          <a:xfrm>
            <a:off x="1006251" y="2809757"/>
            <a:ext cx="1171388" cy="484441"/>
          </a:xfrm>
        </p:spPr>
        <p:txBody>
          <a:bodyPr rtlCol="0">
            <a:noAutofit/>
          </a:bodyPr>
          <a:lstStyle>
            <a:lvl1pPr marL="0" indent="0">
              <a:buNone/>
              <a:defRPr sz="3500">
                <a:latin typeface="+mj-lt"/>
              </a:defRPr>
            </a:lvl1pPr>
          </a:lstStyle>
          <a:p>
            <a:pPr lvl="0" rtl="0"/>
            <a:r>
              <a:rPr lang="ru-RU" noProof="0" dirty="0"/>
              <a:t>Год</a:t>
            </a:r>
          </a:p>
        </p:txBody>
      </p:sp>
      <p:sp>
        <p:nvSpPr>
          <p:cNvPr id="21" name="Текст 13">
            <a:extLst>
              <a:ext uri="{FF2B5EF4-FFF2-40B4-BE49-F238E27FC236}">
                <a16:creationId xmlns:a16="http://schemas.microsoft.com/office/drawing/2014/main" id="{F0ED1E4A-D0B2-44B6-AE21-6DC45B20C67E}"/>
              </a:ext>
            </a:extLst>
          </p:cNvPr>
          <p:cNvSpPr>
            <a:spLocks noGrp="1"/>
          </p:cNvSpPr>
          <p:nvPr>
            <p:ph type="body" sz="quarter" idx="15"/>
          </p:nvPr>
        </p:nvSpPr>
        <p:spPr>
          <a:xfrm>
            <a:off x="956944" y="3579013"/>
            <a:ext cx="1646588" cy="1907381"/>
          </a:xfrm>
        </p:spPr>
        <p:txBody>
          <a:bodyPr rtlCol="0">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rtl="0"/>
            <a:r>
              <a:rPr lang="ru-RU" noProof="0"/>
              <a:t>Образец текста</a:t>
            </a:r>
          </a:p>
        </p:txBody>
      </p:sp>
      <p:sp>
        <p:nvSpPr>
          <p:cNvPr id="23" name="Текст 13">
            <a:extLst>
              <a:ext uri="{FF2B5EF4-FFF2-40B4-BE49-F238E27FC236}">
                <a16:creationId xmlns:a16="http://schemas.microsoft.com/office/drawing/2014/main" id="{4648B297-D9C8-4F98-BBDB-5A2891F9499E}"/>
              </a:ext>
            </a:extLst>
          </p:cNvPr>
          <p:cNvSpPr>
            <a:spLocks noGrp="1"/>
          </p:cNvSpPr>
          <p:nvPr>
            <p:ph type="body" sz="quarter" idx="16" hasCustomPrompt="1"/>
          </p:nvPr>
        </p:nvSpPr>
        <p:spPr>
          <a:xfrm>
            <a:off x="2688286" y="2809757"/>
            <a:ext cx="1171388" cy="484441"/>
          </a:xfrm>
        </p:spPr>
        <p:txBody>
          <a:bodyPr rtlCol="0">
            <a:noAutofit/>
          </a:bodyPr>
          <a:lstStyle>
            <a:lvl1pPr marL="0" indent="0">
              <a:buNone/>
              <a:defRPr sz="3500">
                <a:latin typeface="+mj-lt"/>
              </a:defRPr>
            </a:lvl1pPr>
          </a:lstStyle>
          <a:p>
            <a:pPr lvl="0" rtl="0"/>
            <a:r>
              <a:rPr lang="ru-RU" noProof="0" dirty="0"/>
              <a:t>Год</a:t>
            </a:r>
          </a:p>
        </p:txBody>
      </p:sp>
      <p:sp>
        <p:nvSpPr>
          <p:cNvPr id="24" name="Текст 13">
            <a:extLst>
              <a:ext uri="{FF2B5EF4-FFF2-40B4-BE49-F238E27FC236}">
                <a16:creationId xmlns:a16="http://schemas.microsoft.com/office/drawing/2014/main" id="{C5B52EBA-EDDF-4C7B-A681-393B771D3437}"/>
              </a:ext>
            </a:extLst>
          </p:cNvPr>
          <p:cNvSpPr>
            <a:spLocks noGrp="1"/>
          </p:cNvSpPr>
          <p:nvPr>
            <p:ph type="body" sz="quarter" idx="17"/>
          </p:nvPr>
        </p:nvSpPr>
        <p:spPr>
          <a:xfrm>
            <a:off x="2638979" y="3579013"/>
            <a:ext cx="1646588" cy="1907381"/>
          </a:xfrm>
        </p:spPr>
        <p:txBody>
          <a:bodyPr rtlCol="0">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rtl="0"/>
            <a:r>
              <a:rPr lang="ru-RU" noProof="0"/>
              <a:t>Образец текста</a:t>
            </a:r>
          </a:p>
        </p:txBody>
      </p:sp>
      <p:sp>
        <p:nvSpPr>
          <p:cNvPr id="25" name="Текст 13">
            <a:extLst>
              <a:ext uri="{FF2B5EF4-FFF2-40B4-BE49-F238E27FC236}">
                <a16:creationId xmlns:a16="http://schemas.microsoft.com/office/drawing/2014/main" id="{97BC10B9-E990-4199-8B1A-8B69D6F40D81}"/>
              </a:ext>
            </a:extLst>
          </p:cNvPr>
          <p:cNvSpPr>
            <a:spLocks noGrp="1"/>
          </p:cNvSpPr>
          <p:nvPr>
            <p:ph type="body" sz="quarter" idx="18" hasCustomPrompt="1"/>
          </p:nvPr>
        </p:nvSpPr>
        <p:spPr>
          <a:xfrm>
            <a:off x="4370321" y="2809757"/>
            <a:ext cx="1171388" cy="484441"/>
          </a:xfrm>
        </p:spPr>
        <p:txBody>
          <a:bodyPr rtlCol="0">
            <a:noAutofit/>
          </a:bodyPr>
          <a:lstStyle>
            <a:lvl1pPr marL="0" indent="0">
              <a:buNone/>
              <a:defRPr sz="3500">
                <a:latin typeface="+mj-lt"/>
              </a:defRPr>
            </a:lvl1pPr>
          </a:lstStyle>
          <a:p>
            <a:pPr lvl="0" rtl="0"/>
            <a:r>
              <a:rPr lang="ru-RU" noProof="0" dirty="0"/>
              <a:t>Год</a:t>
            </a:r>
          </a:p>
        </p:txBody>
      </p:sp>
      <p:sp>
        <p:nvSpPr>
          <p:cNvPr id="26" name="Текст 13">
            <a:extLst>
              <a:ext uri="{FF2B5EF4-FFF2-40B4-BE49-F238E27FC236}">
                <a16:creationId xmlns:a16="http://schemas.microsoft.com/office/drawing/2014/main" id="{5876A64D-FA56-4565-8EBF-B9D51A8B20DC}"/>
              </a:ext>
            </a:extLst>
          </p:cNvPr>
          <p:cNvSpPr>
            <a:spLocks noGrp="1"/>
          </p:cNvSpPr>
          <p:nvPr>
            <p:ph type="body" sz="quarter" idx="19"/>
          </p:nvPr>
        </p:nvSpPr>
        <p:spPr>
          <a:xfrm>
            <a:off x="4321014" y="3579013"/>
            <a:ext cx="1646588" cy="1907381"/>
          </a:xfrm>
        </p:spPr>
        <p:txBody>
          <a:bodyPr rtlCol="0">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rtl="0"/>
            <a:r>
              <a:rPr lang="ru-RU" noProof="0"/>
              <a:t>Образец текста</a:t>
            </a:r>
          </a:p>
        </p:txBody>
      </p:sp>
      <p:sp>
        <p:nvSpPr>
          <p:cNvPr id="27" name="Текст 13">
            <a:extLst>
              <a:ext uri="{FF2B5EF4-FFF2-40B4-BE49-F238E27FC236}">
                <a16:creationId xmlns:a16="http://schemas.microsoft.com/office/drawing/2014/main" id="{CA843817-8244-446A-9618-257B5329B463}"/>
              </a:ext>
            </a:extLst>
          </p:cNvPr>
          <p:cNvSpPr>
            <a:spLocks noGrp="1"/>
          </p:cNvSpPr>
          <p:nvPr>
            <p:ph type="body" sz="quarter" idx="20" hasCustomPrompt="1"/>
          </p:nvPr>
        </p:nvSpPr>
        <p:spPr>
          <a:xfrm>
            <a:off x="6052356" y="2809757"/>
            <a:ext cx="1171388" cy="484441"/>
          </a:xfrm>
        </p:spPr>
        <p:txBody>
          <a:bodyPr rtlCol="0">
            <a:noAutofit/>
          </a:bodyPr>
          <a:lstStyle>
            <a:lvl1pPr marL="0" indent="0">
              <a:buNone/>
              <a:defRPr sz="3500">
                <a:latin typeface="+mj-lt"/>
              </a:defRPr>
            </a:lvl1pPr>
          </a:lstStyle>
          <a:p>
            <a:pPr lvl="0" rtl="0"/>
            <a:r>
              <a:rPr lang="ru-RU" noProof="0" dirty="0"/>
              <a:t>Год</a:t>
            </a:r>
          </a:p>
        </p:txBody>
      </p:sp>
      <p:sp>
        <p:nvSpPr>
          <p:cNvPr id="28" name="Текст 13">
            <a:extLst>
              <a:ext uri="{FF2B5EF4-FFF2-40B4-BE49-F238E27FC236}">
                <a16:creationId xmlns:a16="http://schemas.microsoft.com/office/drawing/2014/main" id="{86A6FE38-5036-4D35-93E4-07C5DEC4010D}"/>
              </a:ext>
            </a:extLst>
          </p:cNvPr>
          <p:cNvSpPr>
            <a:spLocks noGrp="1"/>
          </p:cNvSpPr>
          <p:nvPr>
            <p:ph type="body" sz="quarter" idx="21"/>
          </p:nvPr>
        </p:nvSpPr>
        <p:spPr>
          <a:xfrm>
            <a:off x="6003049" y="3579013"/>
            <a:ext cx="1646588" cy="1907381"/>
          </a:xfrm>
        </p:spPr>
        <p:txBody>
          <a:bodyPr rtlCol="0">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rtl="0"/>
            <a:r>
              <a:rPr lang="ru-RU" noProof="0"/>
              <a:t>Образец текста</a:t>
            </a:r>
          </a:p>
        </p:txBody>
      </p:sp>
      <p:sp>
        <p:nvSpPr>
          <p:cNvPr id="29" name="Текст 13">
            <a:extLst>
              <a:ext uri="{FF2B5EF4-FFF2-40B4-BE49-F238E27FC236}">
                <a16:creationId xmlns:a16="http://schemas.microsoft.com/office/drawing/2014/main" id="{1966E981-C557-4255-9DCC-162A429B5EE2}"/>
              </a:ext>
            </a:extLst>
          </p:cNvPr>
          <p:cNvSpPr>
            <a:spLocks noGrp="1"/>
          </p:cNvSpPr>
          <p:nvPr>
            <p:ph type="body" sz="quarter" idx="22" hasCustomPrompt="1"/>
          </p:nvPr>
        </p:nvSpPr>
        <p:spPr>
          <a:xfrm>
            <a:off x="7734391" y="2809757"/>
            <a:ext cx="1171388" cy="484441"/>
          </a:xfrm>
        </p:spPr>
        <p:txBody>
          <a:bodyPr rtlCol="0">
            <a:noAutofit/>
          </a:bodyPr>
          <a:lstStyle>
            <a:lvl1pPr marL="0" indent="0">
              <a:buNone/>
              <a:defRPr sz="3500">
                <a:latin typeface="+mj-lt"/>
              </a:defRPr>
            </a:lvl1pPr>
          </a:lstStyle>
          <a:p>
            <a:pPr lvl="0" rtl="0"/>
            <a:r>
              <a:rPr lang="ru-RU" noProof="0" dirty="0"/>
              <a:t>Год</a:t>
            </a:r>
          </a:p>
        </p:txBody>
      </p:sp>
      <p:sp>
        <p:nvSpPr>
          <p:cNvPr id="30" name="Текст 13">
            <a:extLst>
              <a:ext uri="{FF2B5EF4-FFF2-40B4-BE49-F238E27FC236}">
                <a16:creationId xmlns:a16="http://schemas.microsoft.com/office/drawing/2014/main" id="{C386D796-CB69-4D7D-9C52-C41187CC88DB}"/>
              </a:ext>
            </a:extLst>
          </p:cNvPr>
          <p:cNvSpPr>
            <a:spLocks noGrp="1"/>
          </p:cNvSpPr>
          <p:nvPr>
            <p:ph type="body" sz="quarter" idx="23"/>
          </p:nvPr>
        </p:nvSpPr>
        <p:spPr>
          <a:xfrm>
            <a:off x="7685084" y="3579013"/>
            <a:ext cx="1646588" cy="1907381"/>
          </a:xfrm>
        </p:spPr>
        <p:txBody>
          <a:bodyPr rtlCol="0">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rtl="0"/>
            <a:r>
              <a:rPr lang="ru-RU" noProof="0"/>
              <a:t>Образец текста</a:t>
            </a:r>
          </a:p>
        </p:txBody>
      </p:sp>
      <p:sp>
        <p:nvSpPr>
          <p:cNvPr id="31" name="Текст 13">
            <a:extLst>
              <a:ext uri="{FF2B5EF4-FFF2-40B4-BE49-F238E27FC236}">
                <a16:creationId xmlns:a16="http://schemas.microsoft.com/office/drawing/2014/main" id="{24441BBA-89B7-4AE6-91F6-04DB373B54F3}"/>
              </a:ext>
            </a:extLst>
          </p:cNvPr>
          <p:cNvSpPr>
            <a:spLocks noGrp="1"/>
          </p:cNvSpPr>
          <p:nvPr>
            <p:ph type="body" sz="quarter" idx="24" hasCustomPrompt="1"/>
          </p:nvPr>
        </p:nvSpPr>
        <p:spPr>
          <a:xfrm>
            <a:off x="9416424" y="2809757"/>
            <a:ext cx="1171388" cy="484441"/>
          </a:xfrm>
        </p:spPr>
        <p:txBody>
          <a:bodyPr rtlCol="0">
            <a:noAutofit/>
          </a:bodyPr>
          <a:lstStyle>
            <a:lvl1pPr marL="0" indent="0">
              <a:buNone/>
              <a:defRPr sz="3500">
                <a:latin typeface="+mj-lt"/>
              </a:defRPr>
            </a:lvl1pPr>
          </a:lstStyle>
          <a:p>
            <a:pPr lvl="0" rtl="0"/>
            <a:r>
              <a:rPr lang="ru-RU" noProof="0" dirty="0"/>
              <a:t>Год</a:t>
            </a:r>
          </a:p>
        </p:txBody>
      </p:sp>
      <p:sp>
        <p:nvSpPr>
          <p:cNvPr id="32" name="Текст 13">
            <a:extLst>
              <a:ext uri="{FF2B5EF4-FFF2-40B4-BE49-F238E27FC236}">
                <a16:creationId xmlns:a16="http://schemas.microsoft.com/office/drawing/2014/main" id="{B117E4C6-D10A-4738-8283-D63AB1B314D2}"/>
              </a:ext>
            </a:extLst>
          </p:cNvPr>
          <p:cNvSpPr>
            <a:spLocks noGrp="1"/>
          </p:cNvSpPr>
          <p:nvPr>
            <p:ph type="body" sz="quarter" idx="25"/>
          </p:nvPr>
        </p:nvSpPr>
        <p:spPr>
          <a:xfrm>
            <a:off x="9367117" y="3579013"/>
            <a:ext cx="1646588" cy="1907381"/>
          </a:xfrm>
        </p:spPr>
        <p:txBody>
          <a:bodyPr rtlCol="0">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rtl="0"/>
            <a:r>
              <a:rPr lang="ru-RU" noProof="0"/>
              <a:t>Образец текста</a:t>
            </a:r>
          </a:p>
        </p:txBody>
      </p:sp>
    </p:spTree>
    <p:extLst>
      <p:ext uri="{BB962C8B-B14F-4D97-AF65-F5344CB8AC3E}">
        <p14:creationId xmlns:p14="http://schemas.microsoft.com/office/powerpoint/2010/main" val="1679942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Макет благодарности">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1DAC5403-E1D0-4032-A9FE-410B2982643C}"/>
              </a:ext>
            </a:extLst>
          </p:cNvPr>
          <p:cNvSpPr/>
          <p:nvPr userDrawn="1"/>
        </p:nvSpPr>
        <p:spPr>
          <a:xfrm>
            <a:off x="0" y="0"/>
            <a:ext cx="12192000" cy="6858000"/>
          </a:xfrm>
          <a:prstGeom prst="rect">
            <a:avLst/>
          </a:prstGeom>
          <a:blipFill>
            <a:blip r:embed="rId2"/>
            <a:srcRect/>
            <a:stretch>
              <a:fillRect t="-6775" b="-5725"/>
            </a:stretch>
          </a:blipFill>
          <a:ln w="12700" cap="flat">
            <a:noFill/>
            <a:prstDash val="solid"/>
            <a:miter/>
          </a:ln>
        </p:spPr>
        <p:txBody>
          <a:bodyPr rtlCol="0" anchor="ctr"/>
          <a:lstStyle/>
          <a:p>
            <a:pPr algn="l" rtl="0"/>
            <a:endParaRPr lang="ru-RU" noProof="0" dirty="0"/>
          </a:p>
        </p:txBody>
      </p:sp>
      <p:sp>
        <p:nvSpPr>
          <p:cNvPr id="17" name="Прямоугольник 16">
            <a:extLst>
              <a:ext uri="{FF2B5EF4-FFF2-40B4-BE49-F238E27FC236}">
                <a16:creationId xmlns:a16="http://schemas.microsoft.com/office/drawing/2014/main" id="{08C75CBB-4E7D-408E-AF76-442117F41B42}"/>
              </a:ext>
            </a:extLst>
          </p:cNvPr>
          <p:cNvSpPr/>
          <p:nvPr userDrawn="1"/>
        </p:nvSpPr>
        <p:spPr>
          <a:xfrm>
            <a:off x="0" y="0"/>
            <a:ext cx="12192000" cy="6858000"/>
          </a:xfrm>
          <a:prstGeom prst="rect">
            <a:avLst/>
          </a:prstGeom>
          <a:solidFill>
            <a:schemeClr val="tx1">
              <a:alpha val="80000"/>
            </a:schemeClr>
          </a:solidFill>
          <a:ln w="12700" cap="flat">
            <a:noFill/>
            <a:prstDash val="solid"/>
            <a:miter/>
          </a:ln>
        </p:spPr>
        <p:txBody>
          <a:bodyPr rtlCol="0" anchor="ctr"/>
          <a:lstStyle/>
          <a:p>
            <a:pPr algn="l" rtl="0"/>
            <a:endParaRPr lang="ru-RU" noProof="0" dirty="0"/>
          </a:p>
        </p:txBody>
      </p:sp>
      <p:sp>
        <p:nvSpPr>
          <p:cNvPr id="21" name="Текст 26">
            <a:extLst>
              <a:ext uri="{FF2B5EF4-FFF2-40B4-BE49-F238E27FC236}">
                <a16:creationId xmlns:a16="http://schemas.microsoft.com/office/drawing/2014/main" id="{E013E669-E15F-4096-81CC-6637C4A9F9E7}"/>
              </a:ext>
            </a:extLst>
          </p:cNvPr>
          <p:cNvSpPr>
            <a:spLocks noGrp="1"/>
          </p:cNvSpPr>
          <p:nvPr>
            <p:ph type="body" sz="quarter" idx="21" hasCustomPrompt="1"/>
          </p:nvPr>
        </p:nvSpPr>
        <p:spPr>
          <a:xfrm>
            <a:off x="3912235" y="4447556"/>
            <a:ext cx="4367531" cy="474519"/>
          </a:xfrm>
        </p:spPr>
        <p:txBody>
          <a:bodyPr rtlCol="0">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678-555-0128</a:t>
            </a:r>
          </a:p>
        </p:txBody>
      </p:sp>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1663690"/>
            <a:ext cx="10117959" cy="1517356"/>
          </a:xfrm>
        </p:spPr>
        <p:txBody>
          <a:bodyPr rtlCol="0">
            <a:noAutofit/>
          </a:bodyPr>
          <a:lstStyle>
            <a:lvl1pPr algn="ctr">
              <a:defRPr sz="10000" b="0">
                <a:solidFill>
                  <a:schemeClr val="bg1"/>
                </a:solidFill>
              </a:defRPr>
            </a:lvl1pPr>
          </a:lstStyle>
          <a:p>
            <a:pPr rtl="0"/>
            <a:r>
              <a:rPr lang="ru-RU" noProof="0" dirty="0"/>
              <a:t>Спасибо за внимание!</a:t>
            </a:r>
          </a:p>
        </p:txBody>
      </p:sp>
      <p:sp>
        <p:nvSpPr>
          <p:cNvPr id="23" name="Текст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3912235" y="4152286"/>
            <a:ext cx="4367531" cy="288000"/>
          </a:xfrm>
        </p:spPr>
        <p:txBody>
          <a:bodyPr rtlCol="0">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Телефон</a:t>
            </a:r>
          </a:p>
        </p:txBody>
      </p:sp>
      <p:sp>
        <p:nvSpPr>
          <p:cNvPr id="36" name="Текст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1050857" y="3264670"/>
            <a:ext cx="10090287" cy="606659"/>
          </a:xfrm>
        </p:spPr>
        <p:txBody>
          <a:bodyPr rtlCol="0">
            <a:noAutofit/>
          </a:bodyPr>
          <a:lstStyle>
            <a:lvl1pPr marL="0" indent="0" algn="ctr">
              <a:buNone/>
              <a:defRPr sz="3000" b="0" i="0">
                <a:solidFill>
                  <a:schemeClr val="bg2"/>
                </a:solidFill>
              </a:defRPr>
            </a:lvl1pPr>
          </a:lstStyle>
          <a:p>
            <a:pPr lvl="0" rtl="0"/>
            <a:r>
              <a:rPr lang="ru-RU" noProof="0" dirty="0"/>
              <a:t>ВИКТОР ИГНАТЬЕВ</a:t>
            </a:r>
          </a:p>
        </p:txBody>
      </p:sp>
      <p:sp>
        <p:nvSpPr>
          <p:cNvPr id="15" name="Прямоугольник 14">
            <a:extLst>
              <a:ext uri="{FF2B5EF4-FFF2-40B4-BE49-F238E27FC236}">
                <a16:creationId xmlns:a16="http://schemas.microsoft.com/office/drawing/2014/main"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rtl="0"/>
            <a:endParaRPr lang="ru-RU" noProof="0" dirty="0"/>
          </a:p>
        </p:txBody>
      </p:sp>
      <p:sp>
        <p:nvSpPr>
          <p:cNvPr id="16" name="Прямоугольник 15">
            <a:extLst>
              <a:ext uri="{FF2B5EF4-FFF2-40B4-BE49-F238E27FC236}">
                <a16:creationId xmlns:a16="http://schemas.microsoft.com/office/drawing/2014/main"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rtl="0"/>
            <a:endParaRPr lang="ru-RU" noProof="0" dirty="0"/>
          </a:p>
        </p:txBody>
      </p:sp>
      <p:cxnSp>
        <p:nvCxnSpPr>
          <p:cNvPr id="6" name="Прямая соединительная линия 5">
            <a:extLst>
              <a:ext uri="{FF2B5EF4-FFF2-40B4-BE49-F238E27FC236}">
                <a16:creationId xmlns:a16="http://schemas.microsoft.com/office/drawing/2014/main" id="{2B62C84D-B809-41CE-8FCD-935E2343985F}"/>
              </a:ext>
            </a:extLst>
          </p:cNvPr>
          <p:cNvCxnSpPr/>
          <p:nvPr userDrawn="1"/>
        </p:nvCxnSpPr>
        <p:spPr>
          <a:xfrm>
            <a:off x="5711952" y="5004104"/>
            <a:ext cx="768096"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Графический объект 12">
            <a:extLst>
              <a:ext uri="{FF2B5EF4-FFF2-40B4-BE49-F238E27FC236}">
                <a16:creationId xmlns:a16="http://schemas.microsoft.com/office/drawing/2014/main" id="{B0670BD7-5166-40F4-A6FC-B5B1D91577B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08400" y="2987075"/>
            <a:ext cx="4975200" cy="114227"/>
          </a:xfrm>
          <a:prstGeom prst="rect">
            <a:avLst/>
          </a:prstGeom>
        </p:spPr>
      </p:pic>
      <p:sp>
        <p:nvSpPr>
          <p:cNvPr id="12" name="Текст 26">
            <a:extLst>
              <a:ext uri="{FF2B5EF4-FFF2-40B4-BE49-F238E27FC236}">
                <a16:creationId xmlns:a16="http://schemas.microsoft.com/office/drawing/2014/main" id="{21AF3F24-9D59-456A-9130-8C4049C34FAB}"/>
              </a:ext>
            </a:extLst>
          </p:cNvPr>
          <p:cNvSpPr>
            <a:spLocks noGrp="1"/>
          </p:cNvSpPr>
          <p:nvPr>
            <p:ph type="body" sz="quarter" idx="22" hasCustomPrompt="1"/>
          </p:nvPr>
        </p:nvSpPr>
        <p:spPr>
          <a:xfrm>
            <a:off x="2895600" y="5423227"/>
            <a:ext cx="6400800" cy="474519"/>
          </a:xfrm>
        </p:spPr>
        <p:txBody>
          <a:bodyPr rtlCol="0">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IGNATYEV@EXAMPLE.COM</a:t>
            </a:r>
          </a:p>
        </p:txBody>
      </p:sp>
      <p:sp>
        <p:nvSpPr>
          <p:cNvPr id="14" name="Текст 26">
            <a:extLst>
              <a:ext uri="{FF2B5EF4-FFF2-40B4-BE49-F238E27FC236}">
                <a16:creationId xmlns:a16="http://schemas.microsoft.com/office/drawing/2014/main" id="{716B9C4F-E33C-4EA7-A4F7-A2137CFCF2FD}"/>
              </a:ext>
            </a:extLst>
          </p:cNvPr>
          <p:cNvSpPr>
            <a:spLocks noGrp="1"/>
          </p:cNvSpPr>
          <p:nvPr>
            <p:ph type="body" sz="quarter" idx="23" hasCustomPrompt="1"/>
          </p:nvPr>
        </p:nvSpPr>
        <p:spPr>
          <a:xfrm>
            <a:off x="3912235" y="5121518"/>
            <a:ext cx="4367531" cy="288000"/>
          </a:xfrm>
        </p:spPr>
        <p:txBody>
          <a:bodyPr rtlCol="0">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Эл. почта</a:t>
            </a:r>
          </a:p>
        </p:txBody>
      </p:sp>
    </p:spTree>
    <p:extLst>
      <p:ext uri="{BB962C8B-B14F-4D97-AF65-F5344CB8AC3E}">
        <p14:creationId xmlns:p14="http://schemas.microsoft.com/office/powerpoint/2010/main" val="2091879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Макет 1_Thanks">
    <p:spTree>
      <p:nvGrpSpPr>
        <p:cNvPr id="1" name=""/>
        <p:cNvGrpSpPr/>
        <p:nvPr/>
      </p:nvGrpSpPr>
      <p:grpSpPr>
        <a:xfrm>
          <a:off x="0" y="0"/>
          <a:ext cx="0" cy="0"/>
          <a:chOff x="0" y="0"/>
          <a:chExt cx="0" cy="0"/>
        </a:xfrm>
      </p:grpSpPr>
      <p:sp>
        <p:nvSpPr>
          <p:cNvPr id="18" name="Рисунок 6">
            <a:extLst>
              <a:ext uri="{FF2B5EF4-FFF2-40B4-BE49-F238E27FC236}">
                <a16:creationId xmlns:a16="http://schemas.microsoft.com/office/drawing/2014/main" id="{EDD611DF-9DFE-B043-8BAE-EE27852FDACD}"/>
              </a:ext>
            </a:extLst>
          </p:cNvPr>
          <p:cNvSpPr>
            <a:spLocks noGrp="1"/>
          </p:cNvSpPr>
          <p:nvPr>
            <p:ph type="pic" sz="quarter" idx="18"/>
          </p:nvPr>
        </p:nvSpPr>
        <p:spPr>
          <a:xfrm>
            <a:off x="0" y="0"/>
            <a:ext cx="12192000" cy="6858000"/>
          </a:xfrm>
        </p:spPr>
        <p:txBody>
          <a:bodyPr rtlCol="0" anchor="ctr" anchorCtr="0">
            <a:normAutofit/>
          </a:bodyPr>
          <a:lstStyle>
            <a:lvl1pPr marL="0" indent="0" algn="ctr">
              <a:buFont typeface="Arial" panose="020B0604020202020204" pitchFamily="34" charset="0"/>
              <a:buNone/>
              <a:defRPr sz="1400"/>
            </a:lvl1pPr>
          </a:lstStyle>
          <a:p>
            <a:pPr rtl="0"/>
            <a:r>
              <a:rPr lang="ru-RU" noProof="0"/>
              <a:t>Вставка рисунка</a:t>
            </a:r>
            <a:endParaRPr lang="ru-RU" noProof="0" dirty="0"/>
          </a:p>
        </p:txBody>
      </p:sp>
      <p:sp>
        <p:nvSpPr>
          <p:cNvPr id="21" name="Текст 26">
            <a:extLst>
              <a:ext uri="{FF2B5EF4-FFF2-40B4-BE49-F238E27FC236}">
                <a16:creationId xmlns:a16="http://schemas.microsoft.com/office/drawing/2014/main" id="{E013E669-E15F-4096-81CC-6637C4A9F9E7}"/>
              </a:ext>
            </a:extLst>
          </p:cNvPr>
          <p:cNvSpPr>
            <a:spLocks noGrp="1"/>
          </p:cNvSpPr>
          <p:nvPr>
            <p:ph type="body" sz="quarter" idx="21" hasCustomPrompt="1"/>
          </p:nvPr>
        </p:nvSpPr>
        <p:spPr>
          <a:xfrm>
            <a:off x="3912235" y="4447556"/>
            <a:ext cx="4367531" cy="474519"/>
          </a:xfrm>
        </p:spPr>
        <p:txBody>
          <a:bodyPr rtlCol="0">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678-555-0128</a:t>
            </a:r>
          </a:p>
        </p:txBody>
      </p:sp>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1663690"/>
            <a:ext cx="10117959" cy="1517356"/>
          </a:xfrm>
        </p:spPr>
        <p:txBody>
          <a:bodyPr rtlCol="0">
            <a:noAutofit/>
          </a:bodyPr>
          <a:lstStyle>
            <a:lvl1pPr algn="ctr">
              <a:defRPr sz="10000" b="0">
                <a:solidFill>
                  <a:schemeClr val="bg1"/>
                </a:solidFill>
              </a:defRPr>
            </a:lvl1pPr>
          </a:lstStyle>
          <a:p>
            <a:pPr rtl="0"/>
            <a:r>
              <a:rPr lang="ru-RU" noProof="0" dirty="0"/>
              <a:t>Спасибо за внимание!</a:t>
            </a:r>
          </a:p>
        </p:txBody>
      </p:sp>
      <p:sp>
        <p:nvSpPr>
          <p:cNvPr id="23" name="Текст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3912235" y="4152286"/>
            <a:ext cx="4367531" cy="288000"/>
          </a:xfrm>
        </p:spPr>
        <p:txBody>
          <a:bodyPr rtlCol="0">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Телефон</a:t>
            </a:r>
          </a:p>
        </p:txBody>
      </p:sp>
      <p:sp>
        <p:nvSpPr>
          <p:cNvPr id="36" name="Текст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1050857" y="3264670"/>
            <a:ext cx="10090287" cy="606659"/>
          </a:xfrm>
        </p:spPr>
        <p:txBody>
          <a:bodyPr rtlCol="0">
            <a:noAutofit/>
          </a:bodyPr>
          <a:lstStyle>
            <a:lvl1pPr marL="0" indent="0" algn="ctr">
              <a:buNone/>
              <a:defRPr sz="3000" b="0" i="0">
                <a:solidFill>
                  <a:schemeClr val="bg2"/>
                </a:solidFill>
              </a:defRPr>
            </a:lvl1pPr>
          </a:lstStyle>
          <a:p>
            <a:pPr lvl="0" rtl="0"/>
            <a:r>
              <a:rPr lang="ru-RU" noProof="0" dirty="0"/>
              <a:t>ВИКТОР ИГНАТЬЕВ</a:t>
            </a:r>
          </a:p>
        </p:txBody>
      </p:sp>
      <p:sp>
        <p:nvSpPr>
          <p:cNvPr id="15" name="Прямоугольник 14">
            <a:extLst>
              <a:ext uri="{FF2B5EF4-FFF2-40B4-BE49-F238E27FC236}">
                <a16:creationId xmlns:a16="http://schemas.microsoft.com/office/drawing/2014/main"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rtl="0"/>
            <a:endParaRPr lang="ru-RU" noProof="0" dirty="0"/>
          </a:p>
        </p:txBody>
      </p:sp>
      <p:sp>
        <p:nvSpPr>
          <p:cNvPr id="16" name="Прямоугольник 15">
            <a:extLst>
              <a:ext uri="{FF2B5EF4-FFF2-40B4-BE49-F238E27FC236}">
                <a16:creationId xmlns:a16="http://schemas.microsoft.com/office/drawing/2014/main"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rtl="0"/>
            <a:endParaRPr lang="ru-RU" noProof="0" dirty="0"/>
          </a:p>
        </p:txBody>
      </p:sp>
      <p:cxnSp>
        <p:nvCxnSpPr>
          <p:cNvPr id="6" name="Прямая соединительная линия 5">
            <a:extLst>
              <a:ext uri="{FF2B5EF4-FFF2-40B4-BE49-F238E27FC236}">
                <a16:creationId xmlns:a16="http://schemas.microsoft.com/office/drawing/2014/main" id="{2B62C84D-B809-41CE-8FCD-935E2343985F}"/>
              </a:ext>
            </a:extLst>
          </p:cNvPr>
          <p:cNvCxnSpPr/>
          <p:nvPr userDrawn="1"/>
        </p:nvCxnSpPr>
        <p:spPr>
          <a:xfrm>
            <a:off x="5711952" y="5004104"/>
            <a:ext cx="768096"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Текст 26">
            <a:extLst>
              <a:ext uri="{FF2B5EF4-FFF2-40B4-BE49-F238E27FC236}">
                <a16:creationId xmlns:a16="http://schemas.microsoft.com/office/drawing/2014/main" id="{21AF3F24-9D59-456A-9130-8C4049C34FAB}"/>
              </a:ext>
            </a:extLst>
          </p:cNvPr>
          <p:cNvSpPr>
            <a:spLocks noGrp="1"/>
          </p:cNvSpPr>
          <p:nvPr>
            <p:ph type="body" sz="quarter" idx="22" hasCustomPrompt="1"/>
          </p:nvPr>
        </p:nvSpPr>
        <p:spPr>
          <a:xfrm>
            <a:off x="3135722" y="5423227"/>
            <a:ext cx="5920556" cy="474519"/>
          </a:xfrm>
        </p:spPr>
        <p:txBody>
          <a:bodyPr rtlCol="0">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IGNATYEV@GMAIL.COM</a:t>
            </a:r>
          </a:p>
        </p:txBody>
      </p:sp>
      <p:sp>
        <p:nvSpPr>
          <p:cNvPr id="14" name="Текст 26">
            <a:extLst>
              <a:ext uri="{FF2B5EF4-FFF2-40B4-BE49-F238E27FC236}">
                <a16:creationId xmlns:a16="http://schemas.microsoft.com/office/drawing/2014/main" id="{716B9C4F-E33C-4EA7-A4F7-A2137CFCF2FD}"/>
              </a:ext>
            </a:extLst>
          </p:cNvPr>
          <p:cNvSpPr>
            <a:spLocks noGrp="1"/>
          </p:cNvSpPr>
          <p:nvPr>
            <p:ph type="body" sz="quarter" idx="23" hasCustomPrompt="1"/>
          </p:nvPr>
        </p:nvSpPr>
        <p:spPr>
          <a:xfrm>
            <a:off x="3912235" y="5121518"/>
            <a:ext cx="4367531" cy="288000"/>
          </a:xfrm>
        </p:spPr>
        <p:txBody>
          <a:bodyPr rtlCol="0">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Эл. почта</a:t>
            </a:r>
          </a:p>
        </p:txBody>
      </p:sp>
    </p:spTree>
    <p:extLst>
      <p:ext uri="{BB962C8B-B14F-4D97-AF65-F5344CB8AC3E}">
        <p14:creationId xmlns:p14="http://schemas.microsoft.com/office/powerpoint/2010/main" val="4053281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1DAC5403-E1D0-4032-A9FE-410B2982643C}"/>
              </a:ext>
            </a:extLst>
          </p:cNvPr>
          <p:cNvSpPr/>
          <p:nvPr userDrawn="1"/>
        </p:nvSpPr>
        <p:spPr>
          <a:xfrm>
            <a:off x="0" y="0"/>
            <a:ext cx="12192000" cy="6858000"/>
          </a:xfrm>
          <a:prstGeom prst="rect">
            <a:avLst/>
          </a:prstGeom>
          <a:blipFill>
            <a:blip r:embed="rId2"/>
            <a:srcRect/>
            <a:stretch>
              <a:fillRect/>
            </a:stretch>
          </a:blipFill>
          <a:ln w="12700" cap="flat">
            <a:noFill/>
            <a:prstDash val="solid"/>
            <a:miter/>
          </a:ln>
        </p:spPr>
        <p:txBody>
          <a:bodyPr rtlCol="0" anchor="ctr"/>
          <a:lstStyle/>
          <a:p>
            <a:pPr algn="l" rtl="0"/>
            <a:endParaRPr lang="ru-RU" noProof="0" dirty="0"/>
          </a:p>
        </p:txBody>
      </p:sp>
      <p:sp>
        <p:nvSpPr>
          <p:cNvPr id="11" name="Прямоугольник 10">
            <a:extLst>
              <a:ext uri="{FF2B5EF4-FFF2-40B4-BE49-F238E27FC236}">
                <a16:creationId xmlns:a16="http://schemas.microsoft.com/office/drawing/2014/main" id="{F3C0C995-565B-4516-BC98-CCDEE529B154}"/>
              </a:ext>
            </a:extLst>
          </p:cNvPr>
          <p:cNvSpPr/>
          <p:nvPr userDrawn="1"/>
        </p:nvSpPr>
        <p:spPr>
          <a:xfrm>
            <a:off x="0" y="0"/>
            <a:ext cx="12192000" cy="6858000"/>
          </a:xfrm>
          <a:prstGeom prst="rect">
            <a:avLst/>
          </a:prstGeom>
          <a:solidFill>
            <a:schemeClr val="tx1">
              <a:alpha val="80000"/>
            </a:schemeClr>
          </a:solidFill>
          <a:ln w="12700" cap="flat">
            <a:noFill/>
            <a:prstDash val="solid"/>
            <a:miter/>
          </a:ln>
        </p:spPr>
        <p:txBody>
          <a:bodyPr rtlCol="0" anchor="ctr"/>
          <a:lstStyle/>
          <a:p>
            <a:pPr algn="l" rtl="0"/>
            <a:endParaRPr lang="ru-RU" noProof="0" dirty="0"/>
          </a:p>
        </p:txBody>
      </p:sp>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2289328"/>
            <a:ext cx="10117959" cy="1517356"/>
          </a:xfrm>
        </p:spPr>
        <p:txBody>
          <a:bodyPr rtlCol="0">
            <a:noAutofit/>
          </a:bodyPr>
          <a:lstStyle>
            <a:lvl1pPr algn="ctr">
              <a:defRPr sz="10000" b="0">
                <a:solidFill>
                  <a:schemeClr val="bg1"/>
                </a:solidFill>
              </a:defRPr>
            </a:lvl1pPr>
          </a:lstStyle>
          <a:p>
            <a:pPr rtl="0"/>
            <a:r>
              <a:rPr lang="ru-RU" noProof="0" dirty="0"/>
              <a:t>Название презентации    </a:t>
            </a:r>
          </a:p>
        </p:txBody>
      </p:sp>
      <p:sp>
        <p:nvSpPr>
          <p:cNvPr id="15" name="Прямоугольник 14">
            <a:extLst>
              <a:ext uri="{FF2B5EF4-FFF2-40B4-BE49-F238E27FC236}">
                <a16:creationId xmlns:a16="http://schemas.microsoft.com/office/drawing/2014/main"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rtl="0"/>
            <a:endParaRPr lang="ru-RU" noProof="0" dirty="0"/>
          </a:p>
        </p:txBody>
      </p:sp>
      <p:sp>
        <p:nvSpPr>
          <p:cNvPr id="16" name="Прямоугольник 15">
            <a:extLst>
              <a:ext uri="{FF2B5EF4-FFF2-40B4-BE49-F238E27FC236}">
                <a16:creationId xmlns:a16="http://schemas.microsoft.com/office/drawing/2014/main"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rtl="0"/>
            <a:endParaRPr lang="ru-RU" noProof="0" dirty="0"/>
          </a:p>
        </p:txBody>
      </p:sp>
      <p:pic>
        <p:nvPicPr>
          <p:cNvPr id="13" name="Графический объект 12">
            <a:extLst>
              <a:ext uri="{FF2B5EF4-FFF2-40B4-BE49-F238E27FC236}">
                <a16:creationId xmlns:a16="http://schemas.microsoft.com/office/drawing/2014/main" id="{B0670BD7-5166-40F4-A6FC-B5B1D91577B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08400" y="3612713"/>
            <a:ext cx="4975200" cy="114227"/>
          </a:xfrm>
          <a:prstGeom prst="rect">
            <a:avLst/>
          </a:prstGeom>
        </p:spPr>
      </p:pic>
      <p:sp>
        <p:nvSpPr>
          <p:cNvPr id="9" name="Подзаголовок 2">
            <a:extLst>
              <a:ext uri="{FF2B5EF4-FFF2-40B4-BE49-F238E27FC236}">
                <a16:creationId xmlns:a16="http://schemas.microsoft.com/office/drawing/2014/main" id="{16A87704-FE99-4EBD-97FB-FBB15A227FC8}"/>
              </a:ext>
            </a:extLst>
          </p:cNvPr>
          <p:cNvSpPr>
            <a:spLocks noGrp="1"/>
          </p:cNvSpPr>
          <p:nvPr>
            <p:ph type="subTitle" idx="1" hasCustomPrompt="1"/>
          </p:nvPr>
        </p:nvSpPr>
        <p:spPr>
          <a:xfrm>
            <a:off x="1037021" y="3890308"/>
            <a:ext cx="10117959" cy="606659"/>
          </a:xfrm>
        </p:spPr>
        <p:txBody>
          <a:bodyPr vert="horz" lIns="91440" tIns="45720" rIns="91440" bIns="45720" rtlCol="0">
            <a:noAutofit/>
          </a:bodyPr>
          <a:lstStyle>
            <a:lvl1pPr marL="0" indent="0" algn="ctr">
              <a:buNone/>
              <a:defRPr lang="en-US" sz="3000" b="0" i="0">
                <a:solidFill>
                  <a:schemeClr val="bg2"/>
                </a:solidFill>
              </a:defRPr>
            </a:lvl1pPr>
          </a:lstStyle>
          <a:p>
            <a:pPr marL="228600" lvl="0" indent="-228600" algn="ctr" rtl="0"/>
            <a:r>
              <a:rPr lang="ru-RU" noProof="0" dirty="0"/>
              <a:t>ОБРАЗЕЦ ПОДЗАГОЛОВКА</a:t>
            </a:r>
          </a:p>
        </p:txBody>
      </p:sp>
    </p:spTree>
    <p:extLst>
      <p:ext uri="{BB962C8B-B14F-4D97-AF65-F5344CB8AC3E}">
        <p14:creationId xmlns:p14="http://schemas.microsoft.com/office/powerpoint/2010/main" val="163338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9" name="Овал 8">
            <a:extLst>
              <a:ext uri="{FF2B5EF4-FFF2-40B4-BE49-F238E27FC236}">
                <a16:creationId xmlns:a16="http://schemas.microsoft.com/office/drawing/2014/main" id="{4D6B2F7A-6215-4548-B8BA-BFBFA46660CF}"/>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rtl="0"/>
            <a:endParaRPr lang="ru-RU" noProof="0" dirty="0"/>
          </a:p>
        </p:txBody>
      </p:sp>
      <p:sp>
        <p:nvSpPr>
          <p:cNvPr id="5" name="Номер слайда 4">
            <a:extLst>
              <a:ext uri="{FF2B5EF4-FFF2-40B4-BE49-F238E27FC236}">
                <a16:creationId xmlns:a16="http://schemas.microsoft.com/office/drawing/2014/main" id="{EAC4B419-8728-4000-B6EF-1ECF88F80B8B}"/>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2" name="Заголовок 1">
            <a:extLst>
              <a:ext uri="{FF2B5EF4-FFF2-40B4-BE49-F238E27FC236}">
                <a16:creationId xmlns:a16="http://schemas.microsoft.com/office/drawing/2014/main" id="{A62FC5F7-2AC0-4A53-8E2A-D6A7F4B4D77C}"/>
              </a:ext>
            </a:extLst>
          </p:cNvPr>
          <p:cNvSpPr>
            <a:spLocks noGrp="1"/>
          </p:cNvSpPr>
          <p:nvPr>
            <p:ph type="title" hasCustomPrompt="1"/>
          </p:nvPr>
        </p:nvSpPr>
        <p:spPr>
          <a:xfrm>
            <a:off x="838200" y="652986"/>
            <a:ext cx="10515600" cy="904875"/>
          </a:xfrm>
        </p:spPr>
        <p:txBody>
          <a:bodyPr rtlCol="0"/>
          <a:lstStyle>
            <a:lvl1pPr algn="ctr">
              <a:defRPr b="0"/>
            </a:lvl1pPr>
          </a:lstStyle>
          <a:p>
            <a:pPr rtl="0"/>
            <a:r>
              <a:rPr lang="ru-RU" noProof="0" dirty="0"/>
              <a:t>Слайд-разделитель</a:t>
            </a:r>
          </a:p>
        </p:txBody>
      </p:sp>
      <p:sp>
        <p:nvSpPr>
          <p:cNvPr id="3" name="Дата 2">
            <a:extLst>
              <a:ext uri="{FF2B5EF4-FFF2-40B4-BE49-F238E27FC236}">
                <a16:creationId xmlns:a16="http://schemas.microsoft.com/office/drawing/2014/main" id="{B516B06F-92DB-40BB-B026-E443732F67C8}"/>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11FF27C1-06BD-4F55-BB58-DC1D0892188F}"/>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15" name="Графический объект 13">
            <a:extLst>
              <a:ext uri="{FF2B5EF4-FFF2-40B4-BE49-F238E27FC236}">
                <a16:creationId xmlns:a16="http://schemas.microsoft.com/office/drawing/2014/main" id="{6B7C1ECA-416B-4ED3-9B96-F05BED98E498}"/>
              </a:ext>
            </a:extLst>
          </p:cNvPr>
          <p:cNvSpPr/>
          <p:nvPr/>
        </p:nvSpPr>
        <p:spPr>
          <a:xfrm>
            <a:off x="4534478" y="1568994"/>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pPr rtl="0"/>
            <a:endParaRPr lang="ru-RU" noProof="0" dirty="0"/>
          </a:p>
        </p:txBody>
      </p:sp>
      <p:sp>
        <p:nvSpPr>
          <p:cNvPr id="12" name="Прямоугольник 11">
            <a:extLst>
              <a:ext uri="{FF2B5EF4-FFF2-40B4-BE49-F238E27FC236}">
                <a16:creationId xmlns:a16="http://schemas.microsoft.com/office/drawing/2014/main" id="{9685C8FD-6063-414E-B2AC-D07168DE1813}"/>
              </a:ext>
            </a:extLst>
          </p:cNvPr>
          <p:cNvSpPr/>
          <p:nvPr userDrawn="1"/>
        </p:nvSpPr>
        <p:spPr>
          <a:xfrm>
            <a:off x="0" y="2483224"/>
            <a:ext cx="12192000" cy="3465576"/>
          </a:xfrm>
          <a:prstGeom prst="rect">
            <a:avLst/>
          </a:prstGeom>
          <a:blipFill>
            <a:blip r:embed="rId2"/>
            <a:srcRect/>
            <a:stretch>
              <a:fillRect t="-48945" b="-48945"/>
            </a:stretch>
          </a:blipFill>
          <a:ln w="12700" cap="flat">
            <a:noFill/>
            <a:prstDash val="solid"/>
            <a:miter/>
          </a:ln>
        </p:spPr>
        <p:txBody>
          <a:bodyPr rtlCol="0" anchor="ctr"/>
          <a:lstStyle/>
          <a:p>
            <a:pPr algn="l" rtl="0"/>
            <a:endParaRPr lang="ru-RU" noProof="0" dirty="0"/>
          </a:p>
        </p:txBody>
      </p:sp>
      <p:sp>
        <p:nvSpPr>
          <p:cNvPr id="13" name="Прямоугольник 12">
            <a:extLst>
              <a:ext uri="{FF2B5EF4-FFF2-40B4-BE49-F238E27FC236}">
                <a16:creationId xmlns:a16="http://schemas.microsoft.com/office/drawing/2014/main" id="{2BA38A80-B4F3-4560-B2F9-C0652AAB2188}"/>
              </a:ext>
            </a:extLst>
          </p:cNvPr>
          <p:cNvSpPr/>
          <p:nvPr userDrawn="1"/>
        </p:nvSpPr>
        <p:spPr>
          <a:xfrm>
            <a:off x="0" y="2483223"/>
            <a:ext cx="12192000" cy="3465576"/>
          </a:xfrm>
          <a:prstGeom prst="rect">
            <a:avLst/>
          </a:prstGeom>
          <a:solidFill>
            <a:schemeClr val="tx1">
              <a:alpha val="80000"/>
            </a:schemeClr>
          </a:solidFill>
          <a:ln w="12700" cap="flat">
            <a:noFill/>
            <a:prstDash val="solid"/>
            <a:miter/>
          </a:ln>
        </p:spPr>
        <p:txBody>
          <a:bodyPr rtlCol="0" anchor="ctr"/>
          <a:lstStyle/>
          <a:p>
            <a:pPr algn="l" rtl="0"/>
            <a:endParaRPr lang="ru-RU" noProof="0" dirty="0"/>
          </a:p>
        </p:txBody>
      </p:sp>
      <p:sp>
        <p:nvSpPr>
          <p:cNvPr id="11" name="Текст 2">
            <a:extLst>
              <a:ext uri="{FF2B5EF4-FFF2-40B4-BE49-F238E27FC236}">
                <a16:creationId xmlns:a16="http://schemas.microsoft.com/office/drawing/2014/main" id="{214241DF-0B07-491C-8CA2-1BD10F84525C}"/>
              </a:ext>
            </a:extLst>
          </p:cNvPr>
          <p:cNvSpPr>
            <a:spLocks noGrp="1"/>
          </p:cNvSpPr>
          <p:nvPr>
            <p:ph type="body" idx="1"/>
          </p:nvPr>
        </p:nvSpPr>
        <p:spPr>
          <a:xfrm>
            <a:off x="838200" y="1882722"/>
            <a:ext cx="10515600" cy="468594"/>
          </a:xfrm>
        </p:spPr>
        <p:txBody>
          <a:bodyPr vert="horz" lIns="91440" tIns="45720" rIns="91440" bIns="45720" rtlCol="0">
            <a:normAutofit/>
          </a:bodyPr>
          <a:lstStyle>
            <a:lvl1pPr marL="0" indent="0" algn="ctr">
              <a:buNone/>
              <a:defRPr lang="en-US" sz="1800"/>
            </a:lvl1pPr>
          </a:lstStyle>
          <a:p>
            <a:pPr marL="228600" lvl="0" indent="-228600" algn="ctr" rtl="0"/>
            <a:r>
              <a:rPr lang="ru-RU" noProof="0"/>
              <a:t>Образец текста</a:t>
            </a:r>
          </a:p>
        </p:txBody>
      </p:sp>
    </p:spTree>
    <p:extLst>
      <p:ext uri="{BB962C8B-B14F-4D97-AF65-F5344CB8AC3E}">
        <p14:creationId xmlns:p14="http://schemas.microsoft.com/office/powerpoint/2010/main" val="924574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0AF4CE-F455-4A31-8ED6-5841DF599BE9}"/>
              </a:ext>
            </a:extLst>
          </p:cNvPr>
          <p:cNvSpPr>
            <a:spLocks noGrp="1"/>
          </p:cNvSpPr>
          <p:nvPr>
            <p:ph type="title"/>
          </p:nvPr>
        </p:nvSpPr>
        <p:spPr>
          <a:xfrm>
            <a:off x="838200" y="365125"/>
            <a:ext cx="10515600" cy="1325563"/>
          </a:xfrm>
        </p:spPr>
        <p:txBody>
          <a:bodyPr rtlCol="0"/>
          <a:lstStyle/>
          <a:p>
            <a:pPr rtl="0"/>
            <a:r>
              <a:rPr lang="ru-RU" noProof="0"/>
              <a:t>Образец заголовка</a:t>
            </a:r>
            <a:endParaRPr lang="ru-RU" noProof="0" dirty="0"/>
          </a:p>
        </p:txBody>
      </p:sp>
      <p:sp>
        <p:nvSpPr>
          <p:cNvPr id="3" name="Дата 2">
            <a:extLst>
              <a:ext uri="{FF2B5EF4-FFF2-40B4-BE49-F238E27FC236}">
                <a16:creationId xmlns:a16="http://schemas.microsoft.com/office/drawing/2014/main" id="{3A82F029-D8CC-4FE7-9C30-98E576ED41F1}"/>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0F891442-6C1A-4969-A4A2-EFCF20E7917B}"/>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5" name="Номер слайда 4">
            <a:extLst>
              <a:ext uri="{FF2B5EF4-FFF2-40B4-BE49-F238E27FC236}">
                <a16:creationId xmlns:a16="http://schemas.microsoft.com/office/drawing/2014/main" id="{64457F0D-7504-4879-BCFD-DDEA424C0A3A}"/>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6" name="Объект 2">
            <a:extLst>
              <a:ext uri="{FF2B5EF4-FFF2-40B4-BE49-F238E27FC236}">
                <a16:creationId xmlns:a16="http://schemas.microsoft.com/office/drawing/2014/main" id="{50CCCB36-FE7F-43C1-810B-49BBAB494861}"/>
              </a:ext>
            </a:extLst>
          </p:cNvPr>
          <p:cNvSpPr>
            <a:spLocks noGrp="1"/>
          </p:cNvSpPr>
          <p:nvPr>
            <p:ph idx="1"/>
          </p:nvPr>
        </p:nvSpPr>
        <p:spPr>
          <a:xfrm>
            <a:off x="838200" y="1825625"/>
            <a:ext cx="10515600" cy="412432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Tree>
    <p:extLst>
      <p:ext uri="{BB962C8B-B14F-4D97-AF65-F5344CB8AC3E}">
        <p14:creationId xmlns:p14="http://schemas.microsoft.com/office/powerpoint/2010/main" val="1330599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7B6609-6A41-45F4-9B8B-9A6DEABB9A21}"/>
              </a:ext>
            </a:extLst>
          </p:cNvPr>
          <p:cNvSpPr>
            <a:spLocks noGrp="1"/>
          </p:cNvSpPr>
          <p:nvPr>
            <p:ph type="title"/>
          </p:nvPr>
        </p:nvSpPr>
        <p:spPr/>
        <p:txBody>
          <a:bodyPr rtlCol="0"/>
          <a:lstStyle/>
          <a:p>
            <a:pPr rtl="0"/>
            <a:r>
              <a:rPr lang="ru-RU" noProof="0"/>
              <a:t>Образец заголовка</a:t>
            </a:r>
            <a:endParaRPr lang="ru-RU" noProof="0" dirty="0"/>
          </a:p>
        </p:txBody>
      </p:sp>
      <p:sp>
        <p:nvSpPr>
          <p:cNvPr id="3" name="Дата 2">
            <a:extLst>
              <a:ext uri="{FF2B5EF4-FFF2-40B4-BE49-F238E27FC236}">
                <a16:creationId xmlns:a16="http://schemas.microsoft.com/office/drawing/2014/main" id="{4FFD4558-495E-4FE3-B256-7B6A8637C694}"/>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65C0E450-E490-45F1-909F-5831583C56B7}"/>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5" name="Номер слайда 4">
            <a:extLst>
              <a:ext uri="{FF2B5EF4-FFF2-40B4-BE49-F238E27FC236}">
                <a16:creationId xmlns:a16="http://schemas.microsoft.com/office/drawing/2014/main" id="{BBD7E109-C0EE-4D25-9A01-E58D7476D071}"/>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6" name="Объект 2">
            <a:extLst>
              <a:ext uri="{FF2B5EF4-FFF2-40B4-BE49-F238E27FC236}">
                <a16:creationId xmlns:a16="http://schemas.microsoft.com/office/drawing/2014/main" id="{62C48FC5-1EDF-4F7E-9E82-D342C4D45907}"/>
              </a:ext>
            </a:extLst>
          </p:cNvPr>
          <p:cNvSpPr>
            <a:spLocks noGrp="1"/>
          </p:cNvSpPr>
          <p:nvPr>
            <p:ph sz="half" idx="1"/>
          </p:nvPr>
        </p:nvSpPr>
        <p:spPr>
          <a:xfrm>
            <a:off x="838200" y="1825625"/>
            <a:ext cx="5181600" cy="412432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7" name="Объект 3">
            <a:extLst>
              <a:ext uri="{FF2B5EF4-FFF2-40B4-BE49-F238E27FC236}">
                <a16:creationId xmlns:a16="http://schemas.microsoft.com/office/drawing/2014/main" id="{7245FF27-1D81-4487-86EE-A8826AB33310}"/>
              </a:ext>
            </a:extLst>
          </p:cNvPr>
          <p:cNvSpPr>
            <a:spLocks noGrp="1"/>
          </p:cNvSpPr>
          <p:nvPr>
            <p:ph sz="half" idx="2"/>
          </p:nvPr>
        </p:nvSpPr>
        <p:spPr>
          <a:xfrm>
            <a:off x="6172200" y="1825625"/>
            <a:ext cx="5181600" cy="4124325"/>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Tree>
    <p:extLst>
      <p:ext uri="{BB962C8B-B14F-4D97-AF65-F5344CB8AC3E}">
        <p14:creationId xmlns:p14="http://schemas.microsoft.com/office/powerpoint/2010/main" val="14948532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F85B3E-9C3B-48E3-BA88-7B18BAC8BCD5}"/>
              </a:ext>
            </a:extLst>
          </p:cNvPr>
          <p:cNvSpPr>
            <a:spLocks noGrp="1"/>
          </p:cNvSpPr>
          <p:nvPr>
            <p:ph type="title"/>
          </p:nvPr>
        </p:nvSpPr>
        <p:spPr/>
        <p:txBody>
          <a:bodyPr rtlCol="0"/>
          <a:lstStyle/>
          <a:p>
            <a:pPr rtl="0"/>
            <a:r>
              <a:rPr lang="ru-RU" noProof="0"/>
              <a:t>Образец заголовка</a:t>
            </a:r>
            <a:endParaRPr lang="ru-RU" noProof="0" dirty="0"/>
          </a:p>
        </p:txBody>
      </p:sp>
      <p:sp>
        <p:nvSpPr>
          <p:cNvPr id="3" name="Дата 2">
            <a:extLst>
              <a:ext uri="{FF2B5EF4-FFF2-40B4-BE49-F238E27FC236}">
                <a16:creationId xmlns:a16="http://schemas.microsoft.com/office/drawing/2014/main" id="{06E55B65-81AB-463F-B78F-208BABF731FC}"/>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37814494-7E7B-41F9-984C-51671FC7B60B}"/>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5" name="Номер слайда 4">
            <a:extLst>
              <a:ext uri="{FF2B5EF4-FFF2-40B4-BE49-F238E27FC236}">
                <a16:creationId xmlns:a16="http://schemas.microsoft.com/office/drawing/2014/main" id="{17932FB9-9355-4718-A3AF-2991AEFD5EA7}"/>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6" name="Текст 2">
            <a:extLst>
              <a:ext uri="{FF2B5EF4-FFF2-40B4-BE49-F238E27FC236}">
                <a16:creationId xmlns:a16="http://schemas.microsoft.com/office/drawing/2014/main" id="{E0E064FB-456B-4012-A632-907E0F6363EF}"/>
              </a:ext>
            </a:extLst>
          </p:cNvPr>
          <p:cNvSpPr>
            <a:spLocks noGrp="1"/>
          </p:cNvSpPr>
          <p:nvPr>
            <p:ph type="body" idx="1"/>
          </p:nvPr>
        </p:nvSpPr>
        <p:spPr>
          <a:xfrm>
            <a:off x="839788" y="1866900"/>
            <a:ext cx="5157787" cy="445824"/>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8" name="Объект 3">
            <a:extLst>
              <a:ext uri="{FF2B5EF4-FFF2-40B4-BE49-F238E27FC236}">
                <a16:creationId xmlns:a16="http://schemas.microsoft.com/office/drawing/2014/main" id="{D7224228-301B-4143-AE44-555A65ECB365}"/>
              </a:ext>
            </a:extLst>
          </p:cNvPr>
          <p:cNvSpPr>
            <a:spLocks noGrp="1"/>
          </p:cNvSpPr>
          <p:nvPr>
            <p:ph sz="half" idx="2"/>
          </p:nvPr>
        </p:nvSpPr>
        <p:spPr>
          <a:xfrm>
            <a:off x="839788" y="2488937"/>
            <a:ext cx="5157787" cy="3461014"/>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9" name="Текст 4">
            <a:extLst>
              <a:ext uri="{FF2B5EF4-FFF2-40B4-BE49-F238E27FC236}">
                <a16:creationId xmlns:a16="http://schemas.microsoft.com/office/drawing/2014/main" id="{421B5496-F2D7-450B-A1AF-12FC29E4548C}"/>
              </a:ext>
            </a:extLst>
          </p:cNvPr>
          <p:cNvSpPr>
            <a:spLocks noGrp="1"/>
          </p:cNvSpPr>
          <p:nvPr>
            <p:ph type="body" sz="quarter" idx="3"/>
          </p:nvPr>
        </p:nvSpPr>
        <p:spPr>
          <a:xfrm>
            <a:off x="6172200" y="1866900"/>
            <a:ext cx="5183188" cy="445824"/>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10" name="Объект 5">
            <a:extLst>
              <a:ext uri="{FF2B5EF4-FFF2-40B4-BE49-F238E27FC236}">
                <a16:creationId xmlns:a16="http://schemas.microsoft.com/office/drawing/2014/main" id="{D087222D-3611-4518-AD76-AC2E042CD5A8}"/>
              </a:ext>
            </a:extLst>
          </p:cNvPr>
          <p:cNvSpPr>
            <a:spLocks noGrp="1"/>
          </p:cNvSpPr>
          <p:nvPr>
            <p:ph sz="quarter" idx="4"/>
          </p:nvPr>
        </p:nvSpPr>
        <p:spPr>
          <a:xfrm>
            <a:off x="6172200" y="2488937"/>
            <a:ext cx="5183188" cy="3461014"/>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Tree>
    <p:extLst>
      <p:ext uri="{BB962C8B-B14F-4D97-AF65-F5344CB8AC3E}">
        <p14:creationId xmlns:p14="http://schemas.microsoft.com/office/powerpoint/2010/main" val="2106462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3" name="Дата 2">
            <a:extLst>
              <a:ext uri="{FF2B5EF4-FFF2-40B4-BE49-F238E27FC236}">
                <a16:creationId xmlns:a16="http://schemas.microsoft.com/office/drawing/2014/main" id="{E90DEAF0-9B16-4335-875E-3D5B654FA9B4}"/>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0680122F-A667-467F-9ABE-57A77934DD7D}"/>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5" name="Номер слайда 4">
            <a:extLst>
              <a:ext uri="{FF2B5EF4-FFF2-40B4-BE49-F238E27FC236}">
                <a16:creationId xmlns:a16="http://schemas.microsoft.com/office/drawing/2014/main" id="{29B5B8C5-3BA1-4EE6-9D72-5F3863E69D01}"/>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6" name="Графический объект 12">
            <a:extLst>
              <a:ext uri="{FF2B5EF4-FFF2-40B4-BE49-F238E27FC236}">
                <a16:creationId xmlns:a16="http://schemas.microsoft.com/office/drawing/2014/main" id="{ACBF854A-65B9-4A5D-97C6-BA041A37CD22}"/>
              </a:ext>
            </a:extLst>
          </p:cNvPr>
          <p:cNvSpPr/>
          <p:nvPr userDrawn="1"/>
        </p:nvSpPr>
        <p:spPr>
          <a:xfrm>
            <a:off x="1442364" y="2135538"/>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pPr rtl="0"/>
            <a:endParaRPr lang="ru-RU" noProof="0" dirty="0"/>
          </a:p>
        </p:txBody>
      </p:sp>
      <p:sp>
        <p:nvSpPr>
          <p:cNvPr id="7" name="Заголовок 1">
            <a:extLst>
              <a:ext uri="{FF2B5EF4-FFF2-40B4-BE49-F238E27FC236}">
                <a16:creationId xmlns:a16="http://schemas.microsoft.com/office/drawing/2014/main" id="{C3E8E02D-385B-477A-BAE1-4A97C6E9D720}"/>
              </a:ext>
            </a:extLst>
          </p:cNvPr>
          <p:cNvSpPr>
            <a:spLocks noGrp="1"/>
          </p:cNvSpPr>
          <p:nvPr>
            <p:ph type="title"/>
          </p:nvPr>
        </p:nvSpPr>
        <p:spPr>
          <a:xfrm>
            <a:off x="839788" y="908050"/>
            <a:ext cx="3932237" cy="1149349"/>
          </a:xfrm>
        </p:spPr>
        <p:txBody>
          <a:bodyPr rtlCol="0" anchor="b"/>
          <a:lstStyle>
            <a:lvl1pPr>
              <a:defRPr sz="3200"/>
            </a:lvl1pPr>
          </a:lstStyle>
          <a:p>
            <a:pPr rtl="0"/>
            <a:r>
              <a:rPr lang="ru-RU" noProof="0"/>
              <a:t>Образец заголовка</a:t>
            </a:r>
            <a:endParaRPr lang="ru-RU" noProof="0" dirty="0"/>
          </a:p>
        </p:txBody>
      </p:sp>
      <p:sp>
        <p:nvSpPr>
          <p:cNvPr id="8" name="Текст 3">
            <a:extLst>
              <a:ext uri="{FF2B5EF4-FFF2-40B4-BE49-F238E27FC236}">
                <a16:creationId xmlns:a16="http://schemas.microsoft.com/office/drawing/2014/main" id="{E6CA7378-0B2D-435D-B34B-744CA89114AF}"/>
              </a:ext>
            </a:extLst>
          </p:cNvPr>
          <p:cNvSpPr>
            <a:spLocks noGrp="1"/>
          </p:cNvSpPr>
          <p:nvPr>
            <p:ph type="body" sz="half" idx="2"/>
          </p:nvPr>
        </p:nvSpPr>
        <p:spPr>
          <a:xfrm>
            <a:off x="839788" y="2353200"/>
            <a:ext cx="3932237" cy="3515787"/>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9" name="Объект 2">
            <a:extLst>
              <a:ext uri="{FF2B5EF4-FFF2-40B4-BE49-F238E27FC236}">
                <a16:creationId xmlns:a16="http://schemas.microsoft.com/office/drawing/2014/main" id="{9BB017D3-0E4A-43F4-BC02-DB826A7FDC3D}"/>
              </a:ext>
            </a:extLst>
          </p:cNvPr>
          <p:cNvSpPr>
            <a:spLocks noGrp="1"/>
          </p:cNvSpPr>
          <p:nvPr>
            <p:ph idx="1"/>
          </p:nvPr>
        </p:nvSpPr>
        <p:spPr>
          <a:xfrm>
            <a:off x="5180012" y="908051"/>
            <a:ext cx="6172200" cy="4957762"/>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Tree>
    <p:extLst>
      <p:ext uri="{BB962C8B-B14F-4D97-AF65-F5344CB8AC3E}">
        <p14:creationId xmlns:p14="http://schemas.microsoft.com/office/powerpoint/2010/main" val="4187774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3" name="Дата 2">
            <a:extLst>
              <a:ext uri="{FF2B5EF4-FFF2-40B4-BE49-F238E27FC236}">
                <a16:creationId xmlns:a16="http://schemas.microsoft.com/office/drawing/2014/main" id="{E90DEAF0-9B16-4335-875E-3D5B654FA9B4}"/>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0680122F-A667-467F-9ABE-57A77934DD7D}"/>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5" name="Номер слайда 4">
            <a:extLst>
              <a:ext uri="{FF2B5EF4-FFF2-40B4-BE49-F238E27FC236}">
                <a16:creationId xmlns:a16="http://schemas.microsoft.com/office/drawing/2014/main" id="{29B5B8C5-3BA1-4EE6-9D72-5F3863E69D01}"/>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
        <p:nvSpPr>
          <p:cNvPr id="6" name="Графический объект 12">
            <a:extLst>
              <a:ext uri="{FF2B5EF4-FFF2-40B4-BE49-F238E27FC236}">
                <a16:creationId xmlns:a16="http://schemas.microsoft.com/office/drawing/2014/main" id="{ACBF854A-65B9-4A5D-97C6-BA041A37CD22}"/>
              </a:ext>
            </a:extLst>
          </p:cNvPr>
          <p:cNvSpPr/>
          <p:nvPr userDrawn="1"/>
        </p:nvSpPr>
        <p:spPr>
          <a:xfrm>
            <a:off x="1442364" y="2135538"/>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pPr rtl="0"/>
            <a:endParaRPr lang="ru-RU" noProof="0" dirty="0"/>
          </a:p>
        </p:txBody>
      </p:sp>
      <p:sp>
        <p:nvSpPr>
          <p:cNvPr id="7" name="Заголовок 1">
            <a:extLst>
              <a:ext uri="{FF2B5EF4-FFF2-40B4-BE49-F238E27FC236}">
                <a16:creationId xmlns:a16="http://schemas.microsoft.com/office/drawing/2014/main" id="{C3E8E02D-385B-477A-BAE1-4A97C6E9D720}"/>
              </a:ext>
            </a:extLst>
          </p:cNvPr>
          <p:cNvSpPr>
            <a:spLocks noGrp="1"/>
          </p:cNvSpPr>
          <p:nvPr>
            <p:ph type="title"/>
          </p:nvPr>
        </p:nvSpPr>
        <p:spPr>
          <a:xfrm>
            <a:off x="839788" y="908050"/>
            <a:ext cx="3932237" cy="1149350"/>
          </a:xfrm>
        </p:spPr>
        <p:txBody>
          <a:bodyPr rtlCol="0" anchor="b"/>
          <a:lstStyle>
            <a:lvl1pPr>
              <a:defRPr sz="3200"/>
            </a:lvl1pPr>
          </a:lstStyle>
          <a:p>
            <a:pPr rtl="0"/>
            <a:r>
              <a:rPr lang="ru-RU" noProof="0"/>
              <a:t>Образец заголовка</a:t>
            </a:r>
            <a:endParaRPr lang="ru-RU" noProof="0" dirty="0"/>
          </a:p>
        </p:txBody>
      </p:sp>
      <p:sp>
        <p:nvSpPr>
          <p:cNvPr id="8" name="Текст 3">
            <a:extLst>
              <a:ext uri="{FF2B5EF4-FFF2-40B4-BE49-F238E27FC236}">
                <a16:creationId xmlns:a16="http://schemas.microsoft.com/office/drawing/2014/main" id="{E6CA7378-0B2D-435D-B34B-744CA89114AF}"/>
              </a:ext>
            </a:extLst>
          </p:cNvPr>
          <p:cNvSpPr>
            <a:spLocks noGrp="1"/>
          </p:cNvSpPr>
          <p:nvPr>
            <p:ph type="body" sz="half" idx="2"/>
          </p:nvPr>
        </p:nvSpPr>
        <p:spPr>
          <a:xfrm>
            <a:off x="839788" y="2353200"/>
            <a:ext cx="3932237" cy="3515787"/>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9" name="Рисунок 2">
            <a:extLst>
              <a:ext uri="{FF2B5EF4-FFF2-40B4-BE49-F238E27FC236}">
                <a16:creationId xmlns:a16="http://schemas.microsoft.com/office/drawing/2014/main" id="{9A7D37A5-CD8F-499C-BFFD-2D0EB08556C3}"/>
              </a:ext>
            </a:extLst>
          </p:cNvPr>
          <p:cNvSpPr>
            <a:spLocks noGrp="1"/>
          </p:cNvSpPr>
          <p:nvPr>
            <p:ph type="pic" idx="1"/>
          </p:nvPr>
        </p:nvSpPr>
        <p:spPr>
          <a:xfrm>
            <a:off x="5183188" y="908051"/>
            <a:ext cx="6172200" cy="49530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Вставка рисунка</a:t>
            </a:r>
            <a:endParaRPr lang="ru-RU" noProof="0" dirty="0"/>
          </a:p>
        </p:txBody>
      </p:sp>
    </p:spTree>
    <p:extLst>
      <p:ext uri="{BB962C8B-B14F-4D97-AF65-F5344CB8AC3E}">
        <p14:creationId xmlns:p14="http://schemas.microsoft.com/office/powerpoint/2010/main" val="8182454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23336D-E3BE-45DB-B625-753732F9F7F0}"/>
              </a:ext>
            </a:extLst>
          </p:cNvPr>
          <p:cNvSpPr>
            <a:spLocks noGrp="1"/>
          </p:cNvSpPr>
          <p:nvPr>
            <p:ph type="title"/>
          </p:nvPr>
        </p:nvSpPr>
        <p:spPr/>
        <p:txBody>
          <a:bodyPr rtlCol="0"/>
          <a:lstStyle/>
          <a:p>
            <a:pPr rtl="0"/>
            <a:r>
              <a:rPr lang="ru-RU" noProof="0"/>
              <a:t>Образец заголовка</a:t>
            </a:r>
            <a:endParaRPr lang="ru-RU" noProof="0" dirty="0"/>
          </a:p>
        </p:txBody>
      </p:sp>
      <p:sp>
        <p:nvSpPr>
          <p:cNvPr id="3" name="Дата 2">
            <a:extLst>
              <a:ext uri="{FF2B5EF4-FFF2-40B4-BE49-F238E27FC236}">
                <a16:creationId xmlns:a16="http://schemas.microsoft.com/office/drawing/2014/main" id="{54C2EC4E-2A4D-4B8B-8C10-D8F4A649E564}"/>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A7027D07-F714-4E3C-97FC-7AB8C42FA927}"/>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5" name="Номер слайда 4">
            <a:extLst>
              <a:ext uri="{FF2B5EF4-FFF2-40B4-BE49-F238E27FC236}">
                <a16:creationId xmlns:a16="http://schemas.microsoft.com/office/drawing/2014/main" id="{ADE3BA64-4F34-452B-AA1F-BB90A0F05EFD}"/>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Tree>
    <p:extLst>
      <p:ext uri="{BB962C8B-B14F-4D97-AF65-F5344CB8AC3E}">
        <p14:creationId xmlns:p14="http://schemas.microsoft.com/office/powerpoint/2010/main" val="1156773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D57916-404D-41BC-B080-9B6CBA9F95C2}"/>
              </a:ext>
            </a:extLst>
          </p:cNvPr>
          <p:cNvSpPr>
            <a:spLocks noGrp="1"/>
          </p:cNvSpPr>
          <p:nvPr>
            <p:ph type="title"/>
          </p:nvPr>
        </p:nvSpPr>
        <p:spPr/>
        <p:txBody>
          <a:bodyPr rtlCol="0"/>
          <a:lstStyle/>
          <a:p>
            <a:pPr rtl="0"/>
            <a:r>
              <a:rPr lang="ru-RU" noProof="0"/>
              <a:t>Образец заголовка</a:t>
            </a:r>
            <a:endParaRPr lang="ru-RU" noProof="0" dirty="0"/>
          </a:p>
        </p:txBody>
      </p:sp>
      <p:sp>
        <p:nvSpPr>
          <p:cNvPr id="3" name="Дата 2">
            <a:extLst>
              <a:ext uri="{FF2B5EF4-FFF2-40B4-BE49-F238E27FC236}">
                <a16:creationId xmlns:a16="http://schemas.microsoft.com/office/drawing/2014/main" id="{F920C85E-02E3-4F3E-8E6F-4467C6127090}"/>
              </a:ext>
            </a:extLst>
          </p:cNvPr>
          <p:cNvSpPr>
            <a:spLocks noGrp="1"/>
          </p:cNvSpPr>
          <p:nvPr>
            <p:ph type="dt" sz="half" idx="10"/>
          </p:nvPr>
        </p:nvSpPr>
        <p:spPr/>
        <p:txBody>
          <a:bodyPr rtlCol="0"/>
          <a:lstStyle/>
          <a:p>
            <a:pPr rtl="0"/>
            <a:r>
              <a:rPr lang="ru-RU" noProof="0" dirty="0"/>
              <a:t>ДД.ММ.20ГГ</a:t>
            </a:r>
          </a:p>
        </p:txBody>
      </p:sp>
      <p:sp>
        <p:nvSpPr>
          <p:cNvPr id="4" name="Нижний колонтитул 3">
            <a:extLst>
              <a:ext uri="{FF2B5EF4-FFF2-40B4-BE49-F238E27FC236}">
                <a16:creationId xmlns:a16="http://schemas.microsoft.com/office/drawing/2014/main" id="{952F5317-A8A3-406A-96EA-4BB58C35AFB2}"/>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5" name="Номер слайда 4">
            <a:extLst>
              <a:ext uri="{FF2B5EF4-FFF2-40B4-BE49-F238E27FC236}">
                <a16:creationId xmlns:a16="http://schemas.microsoft.com/office/drawing/2014/main" id="{5B2A1141-BD97-42C5-A257-A2C0668A1BA8}"/>
              </a:ext>
            </a:extLst>
          </p:cNvPr>
          <p:cNvSpPr>
            <a:spLocks noGrp="1"/>
          </p:cNvSpPr>
          <p:nvPr>
            <p:ph type="sldNum" sz="quarter" idx="12"/>
          </p:nvPr>
        </p:nvSpPr>
        <p:spPr/>
        <p:txBody>
          <a:bodyPr rtlCol="0"/>
          <a:lstStyle/>
          <a:p>
            <a:pPr rtl="0"/>
            <a:fld id="{D495E168-DA5E-4888-8D8A-92B118324C14}" type="slidenum">
              <a:rPr lang="ru-RU" noProof="0" smtClean="0"/>
              <a:pPr/>
              <a:t>‹#›</a:t>
            </a:fld>
            <a:endParaRPr lang="ru-RU" noProof="0" dirty="0"/>
          </a:p>
        </p:txBody>
      </p:sp>
    </p:spTree>
    <p:extLst>
      <p:ext uri="{BB962C8B-B14F-4D97-AF65-F5344CB8AC3E}">
        <p14:creationId xmlns:p14="http://schemas.microsoft.com/office/powerpoint/2010/main" val="38404210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Вручную">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3" name="Текст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679116" y="1815793"/>
            <a:ext cx="882686" cy="1092200"/>
          </a:xfrm>
        </p:spPr>
        <p:txBody>
          <a:bodyPr lIns="0" tIns="0" rIns="0" bIns="0" rtlCol="0">
            <a:noAutofit/>
          </a:bodyPr>
          <a:lstStyle>
            <a:lvl1pPr marL="0" indent="0">
              <a:buNone/>
              <a:defRPr sz="10000" b="1">
                <a:solidFill>
                  <a:schemeClr val="bg2"/>
                </a:solidFill>
                <a:latin typeface="+mj-lt"/>
              </a:defRPr>
            </a:lvl1pPr>
          </a:lstStyle>
          <a:p>
            <a:pPr lvl="0" rtl="0"/>
            <a:r>
              <a:rPr lang="ru-RU" noProof="0" dirty="0"/>
              <a:t>1</a:t>
            </a:r>
          </a:p>
        </p:txBody>
      </p:sp>
      <p:sp>
        <p:nvSpPr>
          <p:cNvPr id="26" name="Текст 24">
            <a:extLst>
              <a:ext uri="{FF2B5EF4-FFF2-40B4-BE49-F238E27FC236}">
                <a16:creationId xmlns:a16="http://schemas.microsoft.com/office/drawing/2014/main" id="{C8BBE7AC-17E7-4828-A40C-39EED5284E6D}"/>
              </a:ext>
            </a:extLst>
          </p:cNvPr>
          <p:cNvSpPr>
            <a:spLocks noGrp="1"/>
          </p:cNvSpPr>
          <p:nvPr>
            <p:ph type="body" sz="quarter" idx="11"/>
          </p:nvPr>
        </p:nvSpPr>
        <p:spPr>
          <a:xfrm>
            <a:off x="1394409" y="1920003"/>
            <a:ext cx="3103110" cy="1032355"/>
          </a:xfrm>
        </p:spPr>
        <p:txBody>
          <a:bodyPr rtlCol="0">
            <a:noAutofit/>
          </a:bodyPr>
          <a:lstStyle>
            <a:lvl1pPr marL="0" indent="0">
              <a:lnSpc>
                <a:spcPct val="75000"/>
              </a:lnSpc>
              <a:spcBef>
                <a:spcPts val="600"/>
              </a:spcBef>
              <a:buNone/>
              <a:defRPr sz="4000" b="0">
                <a:solidFill>
                  <a:schemeClr val="tx2"/>
                </a:solidFill>
                <a:latin typeface="+mj-lt"/>
              </a:defRPr>
            </a:lvl1pPr>
          </a:lstStyle>
          <a:p>
            <a:pPr lvl="0" rtl="0"/>
            <a:r>
              <a:rPr lang="ru-RU" noProof="0"/>
              <a:t>Образец текста</a:t>
            </a:r>
          </a:p>
        </p:txBody>
      </p:sp>
      <p:sp>
        <p:nvSpPr>
          <p:cNvPr id="33" name="Текст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772516" y="1815793"/>
            <a:ext cx="882686" cy="1092200"/>
          </a:xfrm>
        </p:spPr>
        <p:txBody>
          <a:bodyPr lIns="0" tIns="0" rIns="0" bIns="0" rtlCol="0">
            <a:noAutofit/>
          </a:bodyPr>
          <a:lstStyle>
            <a:lvl1pPr marL="0" indent="0">
              <a:buNone/>
              <a:defRPr sz="10000" b="1">
                <a:solidFill>
                  <a:schemeClr val="bg2"/>
                </a:solidFill>
                <a:latin typeface="+mj-lt"/>
              </a:defRPr>
            </a:lvl1pPr>
          </a:lstStyle>
          <a:p>
            <a:pPr lvl="0" rtl="0"/>
            <a:r>
              <a:rPr lang="ru-RU" noProof="0" dirty="0"/>
              <a:t>2</a:t>
            </a:r>
          </a:p>
        </p:txBody>
      </p:sp>
      <p:sp>
        <p:nvSpPr>
          <p:cNvPr id="34" name="Текст 24">
            <a:extLst>
              <a:ext uri="{FF2B5EF4-FFF2-40B4-BE49-F238E27FC236}">
                <a16:creationId xmlns:a16="http://schemas.microsoft.com/office/drawing/2014/main" id="{A65257E6-B10F-49C0-862A-53648E3F2D0B}"/>
              </a:ext>
            </a:extLst>
          </p:cNvPr>
          <p:cNvSpPr>
            <a:spLocks noGrp="1"/>
          </p:cNvSpPr>
          <p:nvPr>
            <p:ph type="body" sz="quarter" idx="13"/>
          </p:nvPr>
        </p:nvSpPr>
        <p:spPr>
          <a:xfrm>
            <a:off x="5558149" y="1920003"/>
            <a:ext cx="2243918" cy="1032355"/>
          </a:xfrm>
        </p:spPr>
        <p:txBody>
          <a:bodyPr rtlCol="0">
            <a:noAutofit/>
          </a:bodyPr>
          <a:lstStyle>
            <a:lvl1pPr marL="0" indent="0">
              <a:lnSpc>
                <a:spcPct val="75000"/>
              </a:lnSpc>
              <a:spcBef>
                <a:spcPts val="600"/>
              </a:spcBef>
              <a:buNone/>
              <a:defRPr sz="4000" b="0">
                <a:solidFill>
                  <a:schemeClr val="tx2"/>
                </a:solidFill>
                <a:latin typeface="+mj-lt"/>
              </a:defRPr>
            </a:lvl1pPr>
          </a:lstStyle>
          <a:p>
            <a:pPr lvl="0" rtl="0"/>
            <a:r>
              <a:rPr lang="ru-RU" noProof="0"/>
              <a:t>Образец текста</a:t>
            </a:r>
          </a:p>
        </p:txBody>
      </p:sp>
      <p:sp>
        <p:nvSpPr>
          <p:cNvPr id="37" name="Текст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58629" y="1833572"/>
            <a:ext cx="882686" cy="1092200"/>
          </a:xfrm>
        </p:spPr>
        <p:txBody>
          <a:bodyPr lIns="0" tIns="0" rIns="0" bIns="0" rtlCol="0">
            <a:noAutofit/>
          </a:bodyPr>
          <a:lstStyle>
            <a:lvl1pPr marL="0" indent="0">
              <a:buNone/>
              <a:defRPr sz="10000" b="1">
                <a:solidFill>
                  <a:schemeClr val="bg2"/>
                </a:solidFill>
                <a:latin typeface="+mj-lt"/>
              </a:defRPr>
            </a:lvl1pPr>
          </a:lstStyle>
          <a:p>
            <a:pPr lvl="0" rtl="0"/>
            <a:r>
              <a:rPr lang="ru-RU" noProof="0" dirty="0"/>
              <a:t>3</a:t>
            </a:r>
          </a:p>
        </p:txBody>
      </p:sp>
      <p:sp>
        <p:nvSpPr>
          <p:cNvPr id="38" name="Текст 24">
            <a:extLst>
              <a:ext uri="{FF2B5EF4-FFF2-40B4-BE49-F238E27FC236}">
                <a16:creationId xmlns:a16="http://schemas.microsoft.com/office/drawing/2014/main" id="{BCE98261-6A42-49F1-B208-2E6C24DFCF83}"/>
              </a:ext>
            </a:extLst>
          </p:cNvPr>
          <p:cNvSpPr>
            <a:spLocks noGrp="1"/>
          </p:cNvSpPr>
          <p:nvPr>
            <p:ph type="body" sz="quarter" idx="15"/>
          </p:nvPr>
        </p:nvSpPr>
        <p:spPr>
          <a:xfrm>
            <a:off x="8644262" y="1937782"/>
            <a:ext cx="2959116" cy="1032355"/>
          </a:xfrm>
        </p:spPr>
        <p:txBody>
          <a:bodyPr rtlCol="0">
            <a:noAutofit/>
          </a:bodyPr>
          <a:lstStyle>
            <a:lvl1pPr marL="0" indent="0">
              <a:lnSpc>
                <a:spcPct val="75000"/>
              </a:lnSpc>
              <a:spcBef>
                <a:spcPts val="600"/>
              </a:spcBef>
              <a:buNone/>
              <a:defRPr sz="4000" b="0">
                <a:solidFill>
                  <a:schemeClr val="tx2"/>
                </a:solidFill>
                <a:latin typeface="+mj-lt"/>
              </a:defRPr>
            </a:lvl1pPr>
          </a:lstStyle>
          <a:p>
            <a:pPr lvl="0" rtl="0"/>
            <a:r>
              <a:rPr lang="ru-RU" noProof="0"/>
              <a:t>Образец текста</a:t>
            </a:r>
          </a:p>
        </p:txBody>
      </p:sp>
      <p:sp>
        <p:nvSpPr>
          <p:cNvPr id="40" name="Текст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3007741"/>
            <a:ext cx="1698625" cy="800100"/>
          </a:xfrm>
        </p:spPr>
        <p:txBody>
          <a:bodyPr rtlCol="0">
            <a:normAutofit/>
          </a:bodyPr>
          <a:lstStyle>
            <a:lvl1pPr marL="0" indent="0">
              <a:buNone/>
              <a:defRPr sz="1600" b="0">
                <a:solidFill>
                  <a:schemeClr val="tx1">
                    <a:lumMod val="75000"/>
                    <a:lumOff val="25000"/>
                  </a:schemeClr>
                </a:solidFill>
                <a:latin typeface="+mn-lt"/>
              </a:defRPr>
            </a:lvl1pPr>
          </a:lstStyle>
          <a:p>
            <a:pPr lvl="0" rtl="0"/>
            <a:r>
              <a:rPr lang="ru-RU" noProof="0"/>
              <a:t>Образец текста</a:t>
            </a:r>
          </a:p>
        </p:txBody>
      </p:sp>
      <p:sp>
        <p:nvSpPr>
          <p:cNvPr id="43" name="Текст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3007741"/>
            <a:ext cx="1698625" cy="800100"/>
          </a:xfrm>
        </p:spPr>
        <p:txBody>
          <a:bodyPr rtlCol="0">
            <a:normAutofit/>
          </a:bodyPr>
          <a:lstStyle>
            <a:lvl1pPr marL="0" indent="0">
              <a:buNone/>
              <a:defRPr sz="1600" b="0">
                <a:solidFill>
                  <a:schemeClr val="tx1">
                    <a:lumMod val="75000"/>
                    <a:lumOff val="25000"/>
                  </a:schemeClr>
                </a:solidFill>
                <a:latin typeface="+mn-lt"/>
              </a:defRPr>
            </a:lvl1pPr>
          </a:lstStyle>
          <a:p>
            <a:pPr lvl="0" rtl="0"/>
            <a:r>
              <a:rPr lang="ru-RU" noProof="0"/>
              <a:t>Образец текста</a:t>
            </a:r>
          </a:p>
        </p:txBody>
      </p:sp>
      <p:sp>
        <p:nvSpPr>
          <p:cNvPr id="45" name="Текст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3007741"/>
            <a:ext cx="1698625" cy="800100"/>
          </a:xfrm>
        </p:spPr>
        <p:txBody>
          <a:bodyPr rtlCol="0">
            <a:normAutofit/>
          </a:bodyPr>
          <a:lstStyle>
            <a:lvl1pPr marL="0" indent="0">
              <a:buNone/>
              <a:defRPr sz="1600" b="0">
                <a:solidFill>
                  <a:schemeClr val="tx1">
                    <a:lumMod val="75000"/>
                    <a:lumOff val="25000"/>
                  </a:schemeClr>
                </a:solidFill>
                <a:latin typeface="+mn-lt"/>
              </a:defRPr>
            </a:lvl1pPr>
          </a:lstStyle>
          <a:p>
            <a:pPr lvl="0" rtl="0"/>
            <a:r>
              <a:rPr lang="ru-RU" noProof="0"/>
              <a:t>Образец текста</a:t>
            </a:r>
          </a:p>
        </p:txBody>
      </p:sp>
      <p:sp>
        <p:nvSpPr>
          <p:cNvPr id="46" name="Текст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3006198"/>
            <a:ext cx="3726423" cy="800100"/>
          </a:xfrm>
        </p:spPr>
        <p:txBody>
          <a:bodyPr rtlCol="0">
            <a:normAutofit/>
          </a:bodyPr>
          <a:lstStyle>
            <a:lvl1pPr marL="0" indent="0">
              <a:buNone/>
              <a:defRPr sz="1600" b="0">
                <a:solidFill>
                  <a:schemeClr val="tx1">
                    <a:lumMod val="75000"/>
                    <a:lumOff val="25000"/>
                  </a:schemeClr>
                </a:solidFill>
                <a:latin typeface="+mn-lt"/>
              </a:defRPr>
            </a:lvl1pPr>
          </a:lstStyle>
          <a:p>
            <a:pPr lvl="0" rtl="0"/>
            <a:r>
              <a:rPr lang="ru-RU" noProof="0"/>
              <a:t>Образец текста</a:t>
            </a:r>
          </a:p>
        </p:txBody>
      </p:sp>
      <p:sp>
        <p:nvSpPr>
          <p:cNvPr id="48" name="Текст 24">
            <a:extLst>
              <a:ext uri="{FF2B5EF4-FFF2-40B4-BE49-F238E27FC236}">
                <a16:creationId xmlns:a16="http://schemas.microsoft.com/office/drawing/2014/main" id="{3D51A445-889E-44A8-AF12-58BC161D148C}"/>
              </a:ext>
            </a:extLst>
          </p:cNvPr>
          <p:cNvSpPr>
            <a:spLocks noGrp="1"/>
          </p:cNvSpPr>
          <p:nvPr>
            <p:ph type="body" sz="quarter" idx="20"/>
          </p:nvPr>
        </p:nvSpPr>
        <p:spPr>
          <a:xfrm>
            <a:off x="1657040" y="5751926"/>
            <a:ext cx="8877920" cy="470478"/>
          </a:xfrm>
        </p:spPr>
        <p:txBody>
          <a:bodyPr rtlCol="0">
            <a:normAutofit/>
          </a:bodyPr>
          <a:lstStyle>
            <a:lvl1pPr marL="0" indent="0" algn="ctr">
              <a:buNone/>
              <a:defRPr sz="1600" b="0">
                <a:solidFill>
                  <a:schemeClr val="accent3"/>
                </a:solidFill>
                <a:latin typeface="+mn-lt"/>
              </a:defRPr>
            </a:lvl1pPr>
          </a:lstStyle>
          <a:p>
            <a:pPr lvl="0" rtl="0"/>
            <a:r>
              <a:rPr lang="ru-RU" noProof="0"/>
              <a:t>Образец текста</a:t>
            </a:r>
          </a:p>
        </p:txBody>
      </p:sp>
      <p:sp>
        <p:nvSpPr>
          <p:cNvPr id="49" name="Текст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1" y="4974002"/>
            <a:ext cx="2599199" cy="800100"/>
          </a:xfrm>
        </p:spPr>
        <p:txBody>
          <a:bodyPr rtlCol="0">
            <a:normAutofit/>
          </a:bodyPr>
          <a:lstStyle>
            <a:lvl1pPr marL="0" indent="0">
              <a:buNone/>
              <a:defRPr sz="1600" b="0">
                <a:solidFill>
                  <a:schemeClr val="accent1"/>
                </a:solidFill>
                <a:latin typeface="+mn-lt"/>
              </a:defRPr>
            </a:lvl1pPr>
          </a:lstStyle>
          <a:p>
            <a:pPr lvl="0" rtl="0"/>
            <a:r>
              <a:rPr lang="ru-RU" noProof="0"/>
              <a:t>Образец текста</a:t>
            </a:r>
          </a:p>
        </p:txBody>
      </p:sp>
      <p:sp>
        <p:nvSpPr>
          <p:cNvPr id="50" name="Текст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74002"/>
            <a:ext cx="3712665" cy="800100"/>
          </a:xfrm>
        </p:spPr>
        <p:txBody>
          <a:bodyPr rtlCol="0">
            <a:normAutofit/>
          </a:bodyPr>
          <a:lstStyle>
            <a:lvl1pPr marL="0" indent="0">
              <a:buNone/>
              <a:defRPr sz="1600" b="0">
                <a:solidFill>
                  <a:schemeClr val="accent1"/>
                </a:solidFill>
                <a:latin typeface="+mn-lt"/>
              </a:defRPr>
            </a:lvl1pPr>
          </a:lstStyle>
          <a:p>
            <a:pPr lvl="0" rtl="0"/>
            <a:r>
              <a:rPr lang="ru-RU" noProof="0"/>
              <a:t>Образец текста</a:t>
            </a:r>
          </a:p>
        </p:txBody>
      </p:sp>
      <p:sp>
        <p:nvSpPr>
          <p:cNvPr id="55" name="Рисунок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80614"/>
            <a:ext cx="1636776" cy="1618488"/>
          </a:xfrm>
        </p:spPr>
        <p:txBody>
          <a:bodyPr rtlCol="0" anchor="ctr" anchorCtr="0">
            <a:noAutofit/>
          </a:bodyPr>
          <a:lstStyle>
            <a:lvl1pPr marL="0" indent="0" algn="ctr">
              <a:buNone/>
              <a:defRPr sz="1400">
                <a:solidFill>
                  <a:schemeClr val="tx1">
                    <a:lumMod val="75000"/>
                    <a:lumOff val="25000"/>
                  </a:schemeClr>
                </a:solidFill>
              </a:defRPr>
            </a:lvl1pPr>
          </a:lstStyle>
          <a:p>
            <a:pPr rtl="0"/>
            <a:r>
              <a:rPr lang="ru-RU" noProof="0"/>
              <a:t>Вставка рисунка</a:t>
            </a:r>
            <a:endParaRPr lang="ru-RU" noProof="0" dirty="0"/>
          </a:p>
        </p:txBody>
      </p:sp>
      <p:sp>
        <p:nvSpPr>
          <p:cNvPr id="56" name="Рисунок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80614"/>
            <a:ext cx="1636776" cy="1618488"/>
          </a:xfrm>
        </p:spPr>
        <p:txBody>
          <a:bodyPr rtlCol="0" anchor="ctr" anchorCtr="0">
            <a:noAutofit/>
          </a:bodyPr>
          <a:lstStyle>
            <a:lvl1pPr marL="0" indent="0" algn="ctr">
              <a:buNone/>
              <a:defRPr sz="1400">
                <a:solidFill>
                  <a:schemeClr val="tx1">
                    <a:lumMod val="75000"/>
                    <a:lumOff val="25000"/>
                  </a:schemeClr>
                </a:solidFill>
              </a:defRPr>
            </a:lvl1pPr>
          </a:lstStyle>
          <a:p>
            <a:pPr rtl="0"/>
            <a:r>
              <a:rPr lang="ru-RU" noProof="0"/>
              <a:t>Вставка рисунка</a:t>
            </a:r>
            <a:endParaRPr lang="ru-RU" noProof="0" dirty="0"/>
          </a:p>
        </p:txBody>
      </p:sp>
      <p:sp>
        <p:nvSpPr>
          <p:cNvPr id="57" name="Рисунок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2" y="3944782"/>
            <a:ext cx="2599199" cy="896112"/>
          </a:xfrm>
        </p:spPr>
        <p:txBody>
          <a:bodyPr rtlCol="0" anchor="ctr" anchorCtr="0">
            <a:noAutofit/>
          </a:bodyPr>
          <a:lstStyle>
            <a:lvl1pPr marL="0" indent="0" algn="ctr">
              <a:buNone/>
              <a:defRPr sz="1400">
                <a:solidFill>
                  <a:schemeClr val="tx1">
                    <a:lumMod val="75000"/>
                    <a:lumOff val="25000"/>
                  </a:schemeClr>
                </a:solidFill>
              </a:defRPr>
            </a:lvl1pPr>
          </a:lstStyle>
          <a:p>
            <a:pPr rtl="0"/>
            <a:r>
              <a:rPr lang="ru-RU" noProof="0"/>
              <a:t>Вставка рисунка</a:t>
            </a:r>
            <a:endParaRPr lang="ru-RU" noProof="0" dirty="0"/>
          </a:p>
        </p:txBody>
      </p:sp>
      <p:sp>
        <p:nvSpPr>
          <p:cNvPr id="58" name="Рисунок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944782"/>
            <a:ext cx="2599200" cy="896400"/>
          </a:xfrm>
        </p:spPr>
        <p:txBody>
          <a:bodyPr rtlCol="0" anchor="ctr" anchorCtr="0">
            <a:normAutofit/>
          </a:bodyPr>
          <a:lstStyle>
            <a:lvl1pPr marL="0" indent="0" algn="ctr">
              <a:buNone/>
              <a:defRPr sz="1400">
                <a:solidFill>
                  <a:schemeClr val="tx1">
                    <a:lumMod val="75000"/>
                    <a:lumOff val="25000"/>
                  </a:schemeClr>
                </a:solidFill>
              </a:defRPr>
            </a:lvl1pPr>
          </a:lstStyle>
          <a:p>
            <a:pPr rtl="0"/>
            <a:r>
              <a:rPr lang="ru-RU" noProof="0"/>
              <a:t>Вставка рисунка</a:t>
            </a:r>
            <a:endParaRPr lang="ru-RU" noProof="0" dirty="0"/>
          </a:p>
        </p:txBody>
      </p:sp>
      <p:sp>
        <p:nvSpPr>
          <p:cNvPr id="2" name="Заголовок 1">
            <a:extLst>
              <a:ext uri="{FF2B5EF4-FFF2-40B4-BE49-F238E27FC236}">
                <a16:creationId xmlns:a16="http://schemas.microsoft.com/office/drawing/2014/main" id="{1C750AC0-7255-417F-919C-19DF42857E05}"/>
              </a:ext>
            </a:extLst>
          </p:cNvPr>
          <p:cNvSpPr>
            <a:spLocks noGrp="1"/>
          </p:cNvSpPr>
          <p:nvPr>
            <p:ph type="title" hasCustomPrompt="1"/>
          </p:nvPr>
        </p:nvSpPr>
        <p:spPr>
          <a:xfrm>
            <a:off x="2141220" y="558203"/>
            <a:ext cx="7909560" cy="1069848"/>
          </a:xfrm>
          <a:noFill/>
        </p:spPr>
        <p:txBody>
          <a:bodyPr lIns="0" tIns="0" rIns="0" bIns="0" rtlCol="0">
            <a:normAutofit/>
          </a:bodyPr>
          <a:lstStyle>
            <a:lvl1pPr algn="ctr">
              <a:defRPr lang="ru-RU" sz="6000" b="0" kern="1200" dirty="0">
                <a:solidFill>
                  <a:schemeClr val="tx2"/>
                </a:solidFill>
                <a:latin typeface="+mj-lt"/>
                <a:ea typeface="+mj-ea"/>
                <a:cs typeface="+mj-cs"/>
              </a:defRPr>
            </a:lvl1pPr>
          </a:lstStyle>
          <a:p>
            <a:pPr rtl="0"/>
            <a:r>
              <a:rPr lang="ru-RU" noProof="0" dirty="0"/>
              <a:t>Как использовать этот шаблон</a:t>
            </a:r>
          </a:p>
        </p:txBody>
      </p:sp>
      <p:pic>
        <p:nvPicPr>
          <p:cNvPr id="21" name="Графический объект 20">
            <a:extLst>
              <a:ext uri="{FF2B5EF4-FFF2-40B4-BE49-F238E27FC236}">
                <a16:creationId xmlns:a16="http://schemas.microsoft.com/office/drawing/2014/main" id="{08EB3F0B-0F1D-42D2-B6C2-D4D6D82571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08400" y="1568994"/>
            <a:ext cx="4975200" cy="114227"/>
          </a:xfrm>
          <a:prstGeom prst="rect">
            <a:avLst/>
          </a:prstGeom>
        </p:spPr>
      </p:pic>
    </p:spTree>
    <p:extLst>
      <p:ext uri="{BB962C8B-B14F-4D97-AF65-F5344CB8AC3E}">
        <p14:creationId xmlns:p14="http://schemas.microsoft.com/office/powerpoint/2010/main" val="3514683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E04C9FBA-BD24-42E1-BABE-0EE5C20738FC}"/>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rtl="0"/>
            <a:endParaRPr lang="ru-RU" noProof="0" dirty="0"/>
          </a:p>
        </p:txBody>
      </p:sp>
      <p:sp>
        <p:nvSpPr>
          <p:cNvPr id="8" name="Прямоугольник 7">
            <a:extLst>
              <a:ext uri="{FF2B5EF4-FFF2-40B4-BE49-F238E27FC236}">
                <a16:creationId xmlns:a16="http://schemas.microsoft.com/office/drawing/2014/main" id="{2D2715CE-EA2A-4137-8BA3-1FEEF2E40A3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rtl="0"/>
            <a:endParaRPr lang="ru-RU" noProof="0" dirty="0"/>
          </a:p>
        </p:txBody>
      </p:sp>
      <p:sp>
        <p:nvSpPr>
          <p:cNvPr id="2" name="Заголовок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ru-RU" noProof="0" dirty="0"/>
              <a:t>Образец заголовка</a:t>
            </a:r>
          </a:p>
        </p:txBody>
      </p:sp>
      <p:sp>
        <p:nvSpPr>
          <p:cNvPr id="3" name="Текст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048274"/>
          </a:xfrm>
          <a:prstGeom prst="rect">
            <a:avLst/>
          </a:prstGeom>
        </p:spPr>
        <p:txBody>
          <a:bodyPr vert="horz" lIns="91440" tIns="45720" rIns="91440" bIns="45720" rtlCol="0">
            <a:normAutofit/>
          </a:bodyPr>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a:extLst>
              <a:ext uri="{FF2B5EF4-FFF2-40B4-BE49-F238E27FC236}">
                <a16:creationId xmlns:a16="http://schemas.microsoft.com/office/drawing/2014/main" id="{BB1C2DC0-7E13-4A66-9F9B-371BA9C6E4F1}"/>
              </a:ext>
            </a:extLst>
          </p:cNvPr>
          <p:cNvSpPr>
            <a:spLocks noGrp="1"/>
          </p:cNvSpPr>
          <p:nvPr>
            <p:ph type="dt" sz="half" idx="2"/>
          </p:nvPr>
        </p:nvSpPr>
        <p:spPr>
          <a:xfrm>
            <a:off x="838200" y="6016889"/>
            <a:ext cx="2743200" cy="365125"/>
          </a:xfrm>
          <a:prstGeom prst="rect">
            <a:avLst/>
          </a:prstGeom>
        </p:spPr>
        <p:txBody>
          <a:bodyPr vert="horz" lIns="91440" tIns="45720" rIns="91440" bIns="45720" rtlCol="0" anchor="ctr"/>
          <a:lstStyle>
            <a:lvl1pPr algn="l">
              <a:defRPr sz="1100">
                <a:solidFill>
                  <a:schemeClr val="bg2"/>
                </a:solidFill>
              </a:defRPr>
            </a:lvl1pPr>
          </a:lstStyle>
          <a:p>
            <a:pPr rtl="0"/>
            <a:r>
              <a:rPr lang="ru-RU" noProof="0" dirty="0"/>
              <a:t>ДД.ММ.20XX</a:t>
            </a:r>
          </a:p>
        </p:txBody>
      </p:sp>
      <p:sp>
        <p:nvSpPr>
          <p:cNvPr id="11" name="Нижний колонтитул 4">
            <a:extLst>
              <a:ext uri="{FF2B5EF4-FFF2-40B4-BE49-F238E27FC236}">
                <a16:creationId xmlns:a16="http://schemas.microsoft.com/office/drawing/2014/main" id="{1F296578-6D40-435B-861E-0904DDC10B7C}"/>
              </a:ext>
            </a:extLst>
          </p:cNvPr>
          <p:cNvSpPr>
            <a:spLocks noGrp="1"/>
          </p:cNvSpPr>
          <p:nvPr>
            <p:ph type="ftr" sz="quarter" idx="3"/>
          </p:nvPr>
        </p:nvSpPr>
        <p:spPr>
          <a:xfrm>
            <a:off x="8203234" y="6016890"/>
            <a:ext cx="3398763" cy="365125"/>
          </a:xfrm>
          <a:prstGeom prst="rect">
            <a:avLst/>
          </a:prstGeom>
        </p:spPr>
        <p:txBody>
          <a:bodyPr vert="horz" lIns="91440" tIns="45720" rIns="91440" bIns="45720" rtlCol="0" anchor="ctr"/>
          <a:lstStyle>
            <a:lvl1pPr algn="r">
              <a:defRPr sz="1200">
                <a:solidFill>
                  <a:schemeClr val="bg2"/>
                </a:solidFill>
              </a:defRPr>
            </a:lvl1pPr>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9475097E-EB08-4475-9112-275B8402794C}"/>
              </a:ext>
            </a:extLst>
          </p:cNvPr>
          <p:cNvSpPr>
            <a:spLocks noGrp="1"/>
          </p:cNvSpPr>
          <p:nvPr>
            <p:ph type="sldNum" sz="quarter" idx="4"/>
          </p:nvPr>
        </p:nvSpPr>
        <p:spPr>
          <a:xfrm>
            <a:off x="5821279" y="6273660"/>
            <a:ext cx="549442" cy="365125"/>
          </a:xfrm>
          <a:prstGeom prst="rect">
            <a:avLst/>
          </a:prstGeom>
        </p:spPr>
        <p:txBody>
          <a:bodyPr vert="horz" lIns="91440" tIns="45720" rIns="91440" bIns="45720" rtlCol="0" anchor="ctr"/>
          <a:lstStyle>
            <a:lvl1pPr algn="ctr">
              <a:defRPr sz="1200">
                <a:solidFill>
                  <a:schemeClr val="tx2"/>
                </a:solidFill>
              </a:defRPr>
            </a:lvl1pPr>
          </a:lstStyle>
          <a:p>
            <a:pPr rtl="0"/>
            <a:fld id="{D495E168-DA5E-4888-8D8A-92B118324C14}" type="slidenum">
              <a:rPr lang="ru-RU" noProof="0" smtClean="0"/>
              <a:pPr/>
              <a:t>‹#›</a:t>
            </a:fld>
            <a:endParaRPr lang="ru-RU" noProof="0" dirty="0"/>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53" r:id="rId1"/>
    <p:sldLayoutId id="2147483679"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5" r:id="rId11"/>
    <p:sldLayoutId id="2147483678" r:id="rId12"/>
    <p:sldLayoutId id="2147483674" r:id="rId13"/>
    <p:sldLayoutId id="2147483680" r:id="rId14"/>
    <p:sldLayoutId id="2147483681" r:id="rId15"/>
    <p:sldLayoutId id="2147483682" r:id="rId16"/>
    <p:sldLayoutId id="2147483683" r:id="rId17"/>
    <p:sldLayoutId id="2147483684" r:id="rId18"/>
    <p:sldLayoutId id="2147483685" r:id="rId19"/>
    <p:sldLayoutId id="2147483688" r:id="rId20"/>
    <p:sldLayoutId id="2147483689" r:id="rId21"/>
    <p:sldLayoutId id="2147483686" r:id="rId22"/>
    <p:sldLayoutId id="2147483687" r:id="rId23"/>
    <p:sldLayoutId id="2147483676" r:id="rId24"/>
  </p:sldLayoutIdLst>
  <p:hf hdr="0" dt="0"/>
  <p:txStyles>
    <p:titleStyle>
      <a:lvl1pPr algn="l" defTabSz="914400" rtl="0" eaLnBrk="1" latinLnBrk="0" hangingPunct="1">
        <a:lnSpc>
          <a:spcPct val="90000"/>
        </a:lnSpc>
        <a:spcBef>
          <a:spcPct val="0"/>
        </a:spcBef>
        <a:buNone/>
        <a:defRPr sz="60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guide id="9" pos="302" userDrawn="1">
          <p15:clr>
            <a:srgbClr val="F26B43"/>
          </p15:clr>
        </p15:guide>
        <p15:guide id="10" pos="737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13A672-E2C9-49A3-B8D1-665F05ADB8BC}"/>
              </a:ext>
            </a:extLst>
          </p:cNvPr>
          <p:cNvSpPr>
            <a:spLocks noGrp="1"/>
          </p:cNvSpPr>
          <p:nvPr>
            <p:ph type="title"/>
          </p:nvPr>
        </p:nvSpPr>
        <p:spPr bwMode="grayWhite">
          <a:xfrm>
            <a:off x="1010387" y="1402681"/>
            <a:ext cx="10117959" cy="2395130"/>
          </a:xfrm>
        </p:spPr>
        <p:txBody>
          <a:bodyPr rtlCol="0"/>
          <a:lstStyle/>
          <a:p>
            <a:pPr>
              <a:lnSpc>
                <a:spcPct val="60000"/>
              </a:lnSpc>
            </a:pPr>
            <a:r>
              <a:rPr lang="en-US" sz="6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International communication as a way to lead a successful business</a:t>
            </a:r>
            <a:endParaRPr lang="ru-RU"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Текст 3">
            <a:extLst>
              <a:ext uri="{FF2B5EF4-FFF2-40B4-BE49-F238E27FC236}">
                <a16:creationId xmlns:a16="http://schemas.microsoft.com/office/drawing/2014/main" id="{8565D450-CF0E-4B12-945F-D0057946DD7C}"/>
              </a:ext>
            </a:extLst>
          </p:cNvPr>
          <p:cNvSpPr>
            <a:spLocks noGrp="1"/>
          </p:cNvSpPr>
          <p:nvPr>
            <p:ph type="body" sz="quarter" idx="13"/>
          </p:nvPr>
        </p:nvSpPr>
        <p:spPr bwMode="grayWhite"/>
        <p:txBody>
          <a:bodyPr rtlCol="0"/>
          <a:lstStyle/>
          <a:p>
            <a:r>
              <a:rPr lang="en-US" sz="2000" dirty="0">
                <a:latin typeface="Times New Roman" panose="02020603050405020304" pitchFamily="18" charset="0"/>
                <a:cs typeface="Times New Roman" panose="02020603050405020304" pitchFamily="18" charset="0"/>
              </a:rPr>
              <a:t>By </a:t>
            </a:r>
            <a:r>
              <a:rPr lang="en-US" sz="2000" dirty="0" err="1">
                <a:latin typeface="Times New Roman" panose="02020603050405020304" pitchFamily="18" charset="0"/>
                <a:cs typeface="Times New Roman" panose="02020603050405020304" pitchFamily="18" charset="0"/>
              </a:rPr>
              <a:t>Kurdiukova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Sofiia</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Ursolova</a:t>
            </a:r>
            <a:r>
              <a:rPr lang="en-US" sz="2000" dirty="0">
                <a:latin typeface="Times New Roman" panose="02020603050405020304" pitchFamily="18" charset="0"/>
                <a:cs typeface="Times New Roman" panose="02020603050405020304" pitchFamily="18" charset="0"/>
              </a:rPr>
              <a:t> Angelina</a:t>
            </a:r>
            <a:endParaRPr lang="ru-RU" dirty="0">
              <a:latin typeface="Times New Roman" panose="02020603050405020304" pitchFamily="18" charset="0"/>
              <a:cs typeface="Times New Roman" panose="02020603050405020304" pitchFamily="18" charset="0"/>
            </a:endParaRPr>
          </a:p>
        </p:txBody>
      </p:sp>
      <p:sp>
        <p:nvSpPr>
          <p:cNvPr id="7" name="Текст 6">
            <a:extLst>
              <a:ext uri="{FF2B5EF4-FFF2-40B4-BE49-F238E27FC236}">
                <a16:creationId xmlns:a16="http://schemas.microsoft.com/office/drawing/2014/main" id="{148799AE-6C70-4A22-B90A-3F8F7CFDAD67}"/>
              </a:ext>
            </a:extLst>
          </p:cNvPr>
          <p:cNvSpPr>
            <a:spLocks noGrp="1"/>
          </p:cNvSpPr>
          <p:nvPr>
            <p:ph type="body" sz="quarter" idx="20"/>
          </p:nvPr>
        </p:nvSpPr>
        <p:spPr bwMode="grayWhite"/>
        <p:txBody>
          <a:bodyPr rtlCol="0"/>
          <a:lstStyle/>
          <a:p>
            <a:pPr rtl="0"/>
            <a:r>
              <a:rPr lang="ru-RU" dirty="0"/>
              <a:t>2523</a:t>
            </a:r>
          </a:p>
        </p:txBody>
      </p:sp>
      <p:sp>
        <p:nvSpPr>
          <p:cNvPr id="8" name="Текст 7">
            <a:extLst>
              <a:ext uri="{FF2B5EF4-FFF2-40B4-BE49-F238E27FC236}">
                <a16:creationId xmlns:a16="http://schemas.microsoft.com/office/drawing/2014/main" id="{63743191-2C84-41E1-BD1D-4C35155B99CD}"/>
              </a:ext>
            </a:extLst>
          </p:cNvPr>
          <p:cNvSpPr>
            <a:spLocks noGrp="1"/>
          </p:cNvSpPr>
          <p:nvPr>
            <p:ph type="body" sz="quarter" idx="21"/>
          </p:nvPr>
        </p:nvSpPr>
        <p:spPr bwMode="grayWhite"/>
        <p:txBody>
          <a:bodyPr rtlCol="0"/>
          <a:lstStyle/>
          <a:p>
            <a:pPr rtl="0"/>
            <a:r>
              <a:rPr lang="ru-RU" dirty="0"/>
              <a:t>2024</a:t>
            </a:r>
          </a:p>
        </p:txBody>
      </p:sp>
    </p:spTree>
    <p:extLst>
      <p:ext uri="{BB962C8B-B14F-4D97-AF65-F5344CB8AC3E}">
        <p14:creationId xmlns:p14="http://schemas.microsoft.com/office/powerpoint/2010/main" val="2971595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7EA499-D02B-466B-8A94-12FBC4B86F25}"/>
              </a:ext>
            </a:extLst>
          </p:cNvPr>
          <p:cNvSpPr>
            <a:spLocks noGrp="1"/>
          </p:cNvSpPr>
          <p:nvPr>
            <p:ph type="title"/>
          </p:nvPr>
        </p:nvSpPr>
        <p:spPr>
          <a:xfrm>
            <a:off x="6489520" y="701337"/>
            <a:ext cx="4257905" cy="1333258"/>
          </a:xfrm>
        </p:spPr>
        <p:txBody>
          <a:bodyPr rtlCol="0">
            <a:noAutofit/>
          </a:bodyPr>
          <a:lstStyle/>
          <a:p>
            <a:pPr algn="ctr">
              <a:lnSpc>
                <a:spcPct val="60000"/>
              </a:lnSpc>
            </a:pPr>
            <a:r>
              <a:rPr lang="en-US" sz="4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international business,</a:t>
            </a:r>
            <a:endParaRPr lang="ru-RU" sz="4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Текст 4">
            <a:extLst>
              <a:ext uri="{FF2B5EF4-FFF2-40B4-BE49-F238E27FC236}">
                <a16:creationId xmlns:a16="http://schemas.microsoft.com/office/drawing/2014/main" id="{11B977CC-B026-4BFB-8EDC-0D8F699A2EA4}"/>
              </a:ext>
            </a:extLst>
          </p:cNvPr>
          <p:cNvSpPr>
            <a:spLocks noGrp="1"/>
          </p:cNvSpPr>
          <p:nvPr>
            <p:ph type="body" sz="quarter" idx="13"/>
          </p:nvPr>
        </p:nvSpPr>
        <p:spPr>
          <a:xfrm>
            <a:off x="6707942" y="2406491"/>
            <a:ext cx="3821059" cy="639683"/>
          </a:xfrm>
        </p:spPr>
        <p:txBody>
          <a:bodyPr rtlCol="0">
            <a:noAutofit/>
          </a:bodyPr>
          <a:lstStyle/>
          <a:p>
            <a:pPr algn="ctr"/>
            <a:r>
              <a:rPr lang="en-US" sz="2800" dirty="0">
                <a:latin typeface="Times New Roman" panose="02020603050405020304" pitchFamily="18" charset="0"/>
                <a:cs typeface="Times New Roman" panose="02020603050405020304" pitchFamily="18" charset="0"/>
              </a:rPr>
              <a:t>effective communication</a:t>
            </a:r>
            <a:endParaRPr lang="ru-RU" sz="2800" dirty="0">
              <a:latin typeface="Times New Roman" panose="02020603050405020304" pitchFamily="18" charset="0"/>
              <a:cs typeface="Times New Roman" panose="02020603050405020304" pitchFamily="18" charset="0"/>
            </a:endParaRPr>
          </a:p>
        </p:txBody>
      </p:sp>
      <p:sp>
        <p:nvSpPr>
          <p:cNvPr id="6" name="Текст 5">
            <a:extLst>
              <a:ext uri="{FF2B5EF4-FFF2-40B4-BE49-F238E27FC236}">
                <a16:creationId xmlns:a16="http://schemas.microsoft.com/office/drawing/2014/main" id="{BE4DED09-2D42-4E84-BF9E-C79453D4148B}"/>
              </a:ext>
            </a:extLst>
          </p:cNvPr>
          <p:cNvSpPr>
            <a:spLocks noGrp="1"/>
          </p:cNvSpPr>
          <p:nvPr>
            <p:ph type="body" sz="quarter" idx="14"/>
          </p:nvPr>
        </p:nvSpPr>
        <p:spPr/>
        <p:txBody>
          <a:bodyPr rtlCol="0"/>
          <a:lstStyle/>
          <a:p>
            <a:pPr marL="0" indent="0">
              <a:buNone/>
            </a:pPr>
            <a:r>
              <a:rPr lang="en-US" dirty="0">
                <a:latin typeface="Times New Roman" panose="02020603050405020304" pitchFamily="18" charset="0"/>
                <a:cs typeface="Times New Roman" panose="02020603050405020304" pitchFamily="18" charset="0"/>
              </a:rPr>
              <a:t>is essential for building trust, understanding, and cooperation among diverse stakeholders, </a:t>
            </a:r>
            <a:r>
              <a:rPr lang="en-US" dirty="0"/>
              <a:t>such as customers, suppliers, partners, employees, and regulators.</a:t>
            </a:r>
          </a:p>
          <a:p>
            <a:pPr marL="0" indent="0">
              <a:buNone/>
            </a:pPr>
            <a:endParaRPr lang="en-US" dirty="0"/>
          </a:p>
          <a:p>
            <a:pPr marL="0" indent="0">
              <a:buNone/>
            </a:pPr>
            <a:r>
              <a:rPr lang="ru-UA" dirty="0"/>
              <a:t>This </a:t>
            </a:r>
            <a:r>
              <a:rPr lang="ru-UA" dirty="0" err="1"/>
              <a:t>presentation</a:t>
            </a:r>
            <a:r>
              <a:rPr lang="ru-UA" dirty="0"/>
              <a:t> </a:t>
            </a:r>
            <a:r>
              <a:rPr lang="ru-UA" dirty="0" err="1"/>
              <a:t>explores</a:t>
            </a:r>
            <a:r>
              <a:rPr lang="ru-UA" dirty="0"/>
              <a:t> </a:t>
            </a:r>
            <a:r>
              <a:rPr lang="ru-UA" dirty="0" err="1"/>
              <a:t>the</a:t>
            </a:r>
            <a:r>
              <a:rPr lang="ru-UA" dirty="0"/>
              <a:t> </a:t>
            </a:r>
            <a:r>
              <a:rPr lang="ru-UA" dirty="0" err="1"/>
              <a:t>benefits</a:t>
            </a:r>
            <a:r>
              <a:rPr lang="ru-UA" dirty="0"/>
              <a:t> </a:t>
            </a:r>
            <a:r>
              <a:rPr lang="ru-UA" dirty="0" err="1"/>
              <a:t>of</a:t>
            </a:r>
            <a:r>
              <a:rPr lang="ru-UA" dirty="0"/>
              <a:t> </a:t>
            </a:r>
            <a:r>
              <a:rPr lang="ru-UA" dirty="0" err="1"/>
              <a:t>effective</a:t>
            </a:r>
            <a:r>
              <a:rPr lang="ru-UA" dirty="0"/>
              <a:t> </a:t>
            </a:r>
            <a:r>
              <a:rPr lang="ru-UA" dirty="0" err="1"/>
              <a:t>communication</a:t>
            </a:r>
            <a:r>
              <a:rPr lang="ru-UA" dirty="0"/>
              <a:t> </a:t>
            </a:r>
            <a:r>
              <a:rPr lang="ru-UA" dirty="0" err="1"/>
              <a:t>in</a:t>
            </a:r>
            <a:r>
              <a:rPr lang="ru-UA" dirty="0"/>
              <a:t> </a:t>
            </a:r>
            <a:r>
              <a:rPr lang="ru-UA" dirty="0" err="1"/>
              <a:t>international</a:t>
            </a:r>
            <a:r>
              <a:rPr lang="ru-UA" dirty="0"/>
              <a:t> </a:t>
            </a:r>
            <a:r>
              <a:rPr lang="ru-UA" dirty="0" err="1"/>
              <a:t>business</a:t>
            </a:r>
            <a:r>
              <a:rPr lang="ru-UA" dirty="0"/>
              <a:t> </a:t>
            </a:r>
            <a:r>
              <a:rPr lang="ru-UA" dirty="0" err="1"/>
              <a:t>and</a:t>
            </a:r>
            <a:r>
              <a:rPr lang="ru-UA" dirty="0"/>
              <a:t> </a:t>
            </a:r>
            <a:r>
              <a:rPr lang="ru-UA" dirty="0" err="1"/>
              <a:t>strategies</a:t>
            </a:r>
            <a:r>
              <a:rPr lang="ru-UA" dirty="0"/>
              <a:t> </a:t>
            </a:r>
            <a:r>
              <a:rPr lang="ru-UA" dirty="0" err="1"/>
              <a:t>to</a:t>
            </a:r>
            <a:r>
              <a:rPr lang="ru-UA" dirty="0"/>
              <a:t> </a:t>
            </a:r>
            <a:r>
              <a:rPr lang="ru-UA" dirty="0" err="1"/>
              <a:t>overcome</a:t>
            </a:r>
            <a:r>
              <a:rPr lang="ru-UA" dirty="0"/>
              <a:t> </a:t>
            </a:r>
            <a:r>
              <a:rPr lang="ru-UA" dirty="0" err="1"/>
              <a:t>barriers</a:t>
            </a:r>
            <a:r>
              <a:rPr lang="ru-UA" dirty="0"/>
              <a:t>.</a:t>
            </a:r>
          </a:p>
          <a:p>
            <a:pPr marL="0" indent="0">
              <a:buNone/>
            </a:pPr>
            <a:endParaRPr lang="ru-RU" dirty="0"/>
          </a:p>
        </p:txBody>
      </p:sp>
      <p:sp>
        <p:nvSpPr>
          <p:cNvPr id="3" name="Нижний колонтитул 2">
            <a:extLst>
              <a:ext uri="{FF2B5EF4-FFF2-40B4-BE49-F238E27FC236}">
                <a16:creationId xmlns:a16="http://schemas.microsoft.com/office/drawing/2014/main" id="{B4BD5BBC-8809-4F8D-9C56-281FCD2225BD}"/>
              </a:ext>
            </a:extLst>
          </p:cNvPr>
          <p:cNvSpPr>
            <a:spLocks noGrp="1"/>
          </p:cNvSpPr>
          <p:nvPr>
            <p:ph type="ftr" sz="quarter" idx="11"/>
          </p:nvPr>
        </p:nvSpPr>
        <p:spPr/>
        <p:txBody>
          <a:bodyPr rtlCol="0"/>
          <a:lstStyle/>
          <a:p>
            <a:pPr rtl="0"/>
            <a:r>
              <a:rPr lang="en-US" dirty="0"/>
              <a:t> </a:t>
            </a:r>
            <a:endParaRPr lang="ru-RU" dirty="0"/>
          </a:p>
        </p:txBody>
      </p:sp>
      <p:sp>
        <p:nvSpPr>
          <p:cNvPr id="4" name="Номер слайда 3">
            <a:extLst>
              <a:ext uri="{FF2B5EF4-FFF2-40B4-BE49-F238E27FC236}">
                <a16:creationId xmlns:a16="http://schemas.microsoft.com/office/drawing/2014/main" id="{EA42F411-36F6-4988-8DA8-BA993F63BA8D}"/>
              </a:ext>
            </a:extLst>
          </p:cNvPr>
          <p:cNvSpPr>
            <a:spLocks noGrp="1"/>
          </p:cNvSpPr>
          <p:nvPr>
            <p:ph type="sldNum" sz="quarter" idx="12"/>
          </p:nvPr>
        </p:nvSpPr>
        <p:spPr/>
        <p:txBody>
          <a:bodyPr rtlCol="0"/>
          <a:lstStyle/>
          <a:p>
            <a:pPr rtl="0"/>
            <a:fld id="{D495E168-DA5E-4888-8D8A-92B118324C14}" type="slidenum">
              <a:rPr lang="ru-RU" smtClean="0"/>
              <a:pPr rtl="0"/>
              <a:t>2</a:t>
            </a:fld>
            <a:endParaRPr lang="ru-RU" dirty="0"/>
          </a:p>
        </p:txBody>
      </p:sp>
      <p:pic>
        <p:nvPicPr>
          <p:cNvPr id="11" name="Рисунок 10">
            <a:extLst>
              <a:ext uri="{FF2B5EF4-FFF2-40B4-BE49-F238E27FC236}">
                <a16:creationId xmlns:a16="http://schemas.microsoft.com/office/drawing/2014/main" id="{96C1DA48-8913-4299-98A7-8C49B4C18181}"/>
              </a:ext>
            </a:extLst>
          </p:cNvPr>
          <p:cNvPicPr>
            <a:picLocks noGrp="1" noChangeAspect="1"/>
          </p:cNvPicPr>
          <p:nvPr>
            <p:ph type="pic" sz="quarter" idx="15"/>
          </p:nvPr>
        </p:nvPicPr>
        <p:blipFill>
          <a:blip r:embed="rId3">
            <a:extLst>
              <a:ext uri="{BEBA8EAE-BF5A-486C-A8C5-ECC9F3942E4B}">
                <a14:imgProps xmlns:a14="http://schemas.microsoft.com/office/drawing/2010/main">
                  <a14:imgLayer r:embed="rId4">
                    <a14:imgEffect>
                      <a14:saturation sat="66000"/>
                    </a14:imgEffect>
                  </a14:imgLayer>
                </a14:imgProps>
              </a:ext>
            </a:extLst>
          </a:blip>
          <a:srcRect l="27508" r="27508"/>
          <a:stretch>
            <a:fillRect/>
          </a:stretch>
        </p:blipFill>
        <p:spPr/>
      </p:pic>
    </p:spTree>
    <p:extLst>
      <p:ext uri="{BB962C8B-B14F-4D97-AF65-F5344CB8AC3E}">
        <p14:creationId xmlns:p14="http://schemas.microsoft.com/office/powerpoint/2010/main" val="1763679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EFBCFB-B245-45A5-AD8B-A4585DE61C63}"/>
              </a:ext>
            </a:extLst>
          </p:cNvPr>
          <p:cNvSpPr>
            <a:spLocks noGrp="1"/>
          </p:cNvSpPr>
          <p:nvPr>
            <p:ph type="title"/>
          </p:nvPr>
        </p:nvSpPr>
        <p:spPr>
          <a:xfrm>
            <a:off x="1145393" y="3595465"/>
            <a:ext cx="4430485" cy="1386684"/>
          </a:xfrm>
        </p:spPr>
        <p:txBody>
          <a:bodyPr rtlCol="0">
            <a:noAutofit/>
          </a:bodyPr>
          <a:lstStyle/>
          <a:p>
            <a:pPr>
              <a:lnSpc>
                <a:spcPct val="60000"/>
              </a:lnSpc>
            </a:pPr>
            <a:r>
              <a:rPr lang="ru-UA"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Benefits</a:t>
            </a:r>
            <a:r>
              <a:rPr lang="ru-UA"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UA"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a:t>
            </a:r>
            <a:r>
              <a:rPr lang="ru-UA"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UA"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Effective</a:t>
            </a:r>
            <a:r>
              <a:rPr lang="ru-UA"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UA"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Communication</a:t>
            </a:r>
            <a:endParaRPr lang="ru-RU"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Текст 5">
            <a:extLst>
              <a:ext uri="{FF2B5EF4-FFF2-40B4-BE49-F238E27FC236}">
                <a16:creationId xmlns:a16="http://schemas.microsoft.com/office/drawing/2014/main" id="{EB3DD98B-C2C2-4C4E-BC25-BCC7F6C5C59E}"/>
              </a:ext>
            </a:extLst>
          </p:cNvPr>
          <p:cNvSpPr>
            <a:spLocks noGrp="1"/>
          </p:cNvSpPr>
          <p:nvPr>
            <p:ph type="body" sz="quarter" idx="14"/>
          </p:nvPr>
        </p:nvSpPr>
        <p:spPr>
          <a:xfrm>
            <a:off x="1172027" y="5192860"/>
            <a:ext cx="4430485" cy="709176"/>
          </a:xfrm>
        </p:spPr>
        <p:txBody>
          <a:bodyPr rtlCol="0">
            <a:noAutofit/>
          </a:bodyPr>
          <a:lstStyle/>
          <a:p>
            <a:r>
              <a:rPr lang="ru-UA" dirty="0" err="1">
                <a:latin typeface="Times New Roman" panose="02020603050405020304" pitchFamily="18" charset="0"/>
                <a:cs typeface="Times New Roman" panose="02020603050405020304" pitchFamily="18" charset="0"/>
              </a:rPr>
              <a:t>Some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of</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the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benefits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of</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effective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communication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international</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business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are</a:t>
            </a:r>
            <a:r>
              <a:rPr lang="ru-UA" dirty="0">
                <a:latin typeface="Times New Roman" panose="02020603050405020304" pitchFamily="18" charset="0"/>
                <a:cs typeface="Times New Roman" panose="02020603050405020304" pitchFamily="18" charset="0"/>
              </a:rPr>
              <a:t>:</a:t>
            </a:r>
          </a:p>
        </p:txBody>
      </p:sp>
      <p:sp>
        <p:nvSpPr>
          <p:cNvPr id="7" name="Текст 6">
            <a:extLst>
              <a:ext uri="{FF2B5EF4-FFF2-40B4-BE49-F238E27FC236}">
                <a16:creationId xmlns:a16="http://schemas.microsoft.com/office/drawing/2014/main" id="{91AA84F9-B00F-4582-9D27-E03DE392DF1A}"/>
              </a:ext>
            </a:extLst>
          </p:cNvPr>
          <p:cNvSpPr>
            <a:spLocks noGrp="1"/>
          </p:cNvSpPr>
          <p:nvPr>
            <p:ph type="body" sz="quarter" idx="15"/>
          </p:nvPr>
        </p:nvSpPr>
        <p:spPr>
          <a:xfrm>
            <a:off x="6474599" y="3897746"/>
            <a:ext cx="4545374" cy="1864426"/>
          </a:xfrm>
        </p:spPr>
        <p:txBody>
          <a:bodyPr rtlCol="0">
            <a:noAutofit/>
          </a:bodyPr>
          <a:lstStyle/>
          <a:p>
            <a:r>
              <a:rPr lang="ru-UA" sz="1800" dirty="0" err="1">
                <a:latin typeface="Times New Roman" panose="02020603050405020304" pitchFamily="18" charset="0"/>
                <a:cs typeface="Times New Roman" panose="02020603050405020304" pitchFamily="18" charset="0"/>
              </a:rPr>
              <a:t>Enhanced</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customer</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satisfaction</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and</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loyalty</a:t>
            </a:r>
            <a:r>
              <a:rPr lang="ru-UA" sz="1800" dirty="0">
                <a:latin typeface="Times New Roman" panose="02020603050405020304" pitchFamily="18" charset="0"/>
                <a:cs typeface="Times New Roman" panose="02020603050405020304" pitchFamily="18" charset="0"/>
              </a:rPr>
              <a:t>  </a:t>
            </a:r>
          </a:p>
          <a:p>
            <a:r>
              <a:rPr lang="ru-UA" sz="1800" dirty="0" err="1">
                <a:latin typeface="Times New Roman" panose="02020603050405020304" pitchFamily="18" charset="0"/>
                <a:cs typeface="Times New Roman" panose="02020603050405020304" pitchFamily="18" charset="0"/>
              </a:rPr>
              <a:t>Improved</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collaboration</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and</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innovation</a:t>
            </a:r>
            <a:r>
              <a:rPr lang="ru-UA" sz="1800" dirty="0">
                <a:latin typeface="Times New Roman" panose="02020603050405020304" pitchFamily="18" charset="0"/>
                <a:cs typeface="Times New Roman" panose="02020603050405020304" pitchFamily="18" charset="0"/>
              </a:rPr>
              <a:t>  </a:t>
            </a:r>
          </a:p>
          <a:p>
            <a:r>
              <a:rPr lang="ru-UA" sz="1800" dirty="0" err="1">
                <a:latin typeface="Times New Roman" panose="02020603050405020304" pitchFamily="18" charset="0"/>
                <a:cs typeface="Times New Roman" panose="02020603050405020304" pitchFamily="18" charset="0"/>
              </a:rPr>
              <a:t>Reduced</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costs</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and</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risks</a:t>
            </a:r>
            <a:r>
              <a:rPr lang="ru-UA" sz="1800" dirty="0">
                <a:latin typeface="Times New Roman" panose="02020603050405020304" pitchFamily="18" charset="0"/>
                <a:cs typeface="Times New Roman" panose="02020603050405020304" pitchFamily="18" charset="0"/>
              </a:rPr>
              <a:t>  </a:t>
            </a:r>
          </a:p>
          <a:p>
            <a:r>
              <a:rPr lang="ru-UA" sz="1800" dirty="0" err="1">
                <a:latin typeface="Times New Roman" panose="02020603050405020304" pitchFamily="18" charset="0"/>
                <a:cs typeface="Times New Roman" panose="02020603050405020304" pitchFamily="18" charset="0"/>
              </a:rPr>
              <a:t>Builds</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strong</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lasting</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partnerships</a:t>
            </a:r>
            <a:r>
              <a:rPr lang="ru-UA" sz="1800" dirty="0">
                <a:latin typeface="Times New Roman" panose="02020603050405020304" pitchFamily="18" charset="0"/>
                <a:cs typeface="Times New Roman" panose="02020603050405020304" pitchFamily="18" charset="0"/>
              </a:rPr>
              <a:t>  </a:t>
            </a:r>
          </a:p>
          <a:p>
            <a:r>
              <a:rPr lang="ru-UA" sz="1800" dirty="0" err="1">
                <a:latin typeface="Times New Roman" panose="02020603050405020304" pitchFamily="18" charset="0"/>
                <a:cs typeface="Times New Roman" panose="02020603050405020304" pitchFamily="18" charset="0"/>
              </a:rPr>
              <a:t>Positions</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the</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company</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as</a:t>
            </a:r>
            <a:r>
              <a:rPr lang="ru-UA" sz="1800" dirty="0">
                <a:latin typeface="Times New Roman" panose="02020603050405020304" pitchFamily="18" charset="0"/>
                <a:cs typeface="Times New Roman" panose="02020603050405020304" pitchFamily="18" charset="0"/>
              </a:rPr>
              <a:t> a </a:t>
            </a:r>
            <a:r>
              <a:rPr lang="ru-UA" sz="1800" dirty="0" err="1">
                <a:latin typeface="Times New Roman" panose="02020603050405020304" pitchFamily="18" charset="0"/>
                <a:cs typeface="Times New Roman" panose="02020603050405020304" pitchFamily="18" charset="0"/>
              </a:rPr>
              <a:t>culturally</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aware</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global</a:t>
            </a:r>
            <a:r>
              <a:rPr lang="ru-UA" sz="1800" dirty="0">
                <a:latin typeface="Times New Roman" panose="02020603050405020304" pitchFamily="18" charset="0"/>
                <a:cs typeface="Times New Roman" panose="02020603050405020304" pitchFamily="18" charset="0"/>
              </a:rPr>
              <a:t> </a:t>
            </a:r>
            <a:r>
              <a:rPr lang="ru-UA" sz="1800" dirty="0" err="1">
                <a:latin typeface="Times New Roman" panose="02020603050405020304" pitchFamily="18" charset="0"/>
                <a:cs typeface="Times New Roman" panose="02020603050405020304" pitchFamily="18" charset="0"/>
              </a:rPr>
              <a:t>leader</a:t>
            </a:r>
            <a:endParaRPr lang="ru-UA" dirty="0">
              <a:latin typeface="Times New Roman" panose="02020603050405020304" pitchFamily="18" charset="0"/>
              <a:cs typeface="Times New Roman" panose="02020603050405020304" pitchFamily="18" charset="0"/>
            </a:endParaRPr>
          </a:p>
        </p:txBody>
      </p:sp>
      <p:sp>
        <p:nvSpPr>
          <p:cNvPr id="3" name="Нижний колонтитул 2">
            <a:extLst>
              <a:ext uri="{FF2B5EF4-FFF2-40B4-BE49-F238E27FC236}">
                <a16:creationId xmlns:a16="http://schemas.microsoft.com/office/drawing/2014/main" id="{EA58B5AD-96B4-45C8-873B-9A28EFD5EE89}"/>
              </a:ext>
            </a:extLst>
          </p:cNvPr>
          <p:cNvSpPr>
            <a:spLocks noGrp="1"/>
          </p:cNvSpPr>
          <p:nvPr>
            <p:ph type="ftr" sz="quarter" idx="11"/>
          </p:nvPr>
        </p:nvSpPr>
        <p:spPr/>
        <p:txBody>
          <a:bodyPr rtlCol="0"/>
          <a:lstStyle/>
          <a:p>
            <a:pPr rtl="0"/>
            <a:r>
              <a:rPr lang="en-US" dirty="0"/>
              <a:t> </a:t>
            </a:r>
          </a:p>
          <a:p>
            <a:pPr rtl="0"/>
            <a:endParaRPr lang="en-US" dirty="0"/>
          </a:p>
          <a:p>
            <a:pPr rtl="0"/>
            <a:endParaRPr lang="ru-RU" dirty="0"/>
          </a:p>
        </p:txBody>
      </p:sp>
      <p:sp>
        <p:nvSpPr>
          <p:cNvPr id="4" name="Номер слайда 3">
            <a:extLst>
              <a:ext uri="{FF2B5EF4-FFF2-40B4-BE49-F238E27FC236}">
                <a16:creationId xmlns:a16="http://schemas.microsoft.com/office/drawing/2014/main" id="{D3E85625-E07C-43C7-93C8-DFDFDBB64FFF}"/>
              </a:ext>
            </a:extLst>
          </p:cNvPr>
          <p:cNvSpPr>
            <a:spLocks noGrp="1"/>
          </p:cNvSpPr>
          <p:nvPr>
            <p:ph type="sldNum" sz="quarter" idx="12"/>
          </p:nvPr>
        </p:nvSpPr>
        <p:spPr/>
        <p:txBody>
          <a:bodyPr rtlCol="0"/>
          <a:lstStyle/>
          <a:p>
            <a:pPr rtl="0"/>
            <a:fld id="{D495E168-DA5E-4888-8D8A-92B118324C14}" type="slidenum">
              <a:rPr lang="ru-RU" smtClean="0"/>
              <a:pPr rtl="0"/>
              <a:t>3</a:t>
            </a:fld>
            <a:endParaRPr lang="ru-RU" dirty="0"/>
          </a:p>
        </p:txBody>
      </p:sp>
      <p:pic>
        <p:nvPicPr>
          <p:cNvPr id="17" name="Рисунок 16">
            <a:extLst>
              <a:ext uri="{FF2B5EF4-FFF2-40B4-BE49-F238E27FC236}">
                <a16:creationId xmlns:a16="http://schemas.microsoft.com/office/drawing/2014/main" id="{6A0E4B5E-B66A-4A50-802C-C6E1268C7207}"/>
              </a:ext>
            </a:extLst>
          </p:cNvPr>
          <p:cNvPicPr>
            <a:picLocks noGrp="1" noChangeAspect="1"/>
          </p:cNvPicPr>
          <p:nvPr>
            <p:ph type="pic" sz="quarter" idx="13"/>
          </p:nvPr>
        </p:nvPicPr>
        <p:blipFill>
          <a:blip r:embed="rId3">
            <a:extLst>
              <a:ext uri="{BEBA8EAE-BF5A-486C-A8C5-ECC9F3942E4B}">
                <a14:imgProps xmlns:a14="http://schemas.microsoft.com/office/drawing/2010/main">
                  <a14:imgLayer r:embed="rId4">
                    <a14:imgEffect>
                      <a14:saturation sat="66000"/>
                    </a14:imgEffect>
                  </a14:imgLayer>
                </a14:imgProps>
              </a:ext>
            </a:extLst>
          </a:blip>
          <a:srcRect t="12128" b="12128"/>
          <a:stretch>
            <a:fillRect/>
          </a:stretch>
        </p:blipFill>
        <p:spPr/>
      </p:pic>
    </p:spTree>
    <p:extLst>
      <p:ext uri="{BB962C8B-B14F-4D97-AF65-F5344CB8AC3E}">
        <p14:creationId xmlns:p14="http://schemas.microsoft.com/office/powerpoint/2010/main" val="929028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0EC3F57E-73AC-4512-B8EB-29A002486FFF}"/>
              </a:ext>
            </a:extLst>
          </p:cNvPr>
          <p:cNvSpPr>
            <a:spLocks noGrp="1"/>
          </p:cNvSpPr>
          <p:nvPr>
            <p:ph type="title"/>
          </p:nvPr>
        </p:nvSpPr>
        <p:spPr bwMode="grayWhite"/>
        <p:txBody>
          <a:bodyPr rtlCol="0">
            <a:normAutofit/>
          </a:bodyPr>
          <a:lstStyle/>
          <a:p>
            <a:r>
              <a:rPr lang="ru-RU" dirty="0"/>
              <a:t> </a:t>
            </a:r>
          </a:p>
        </p:txBody>
      </p:sp>
      <p:sp>
        <p:nvSpPr>
          <p:cNvPr id="6" name="Текст 5">
            <a:extLst>
              <a:ext uri="{FF2B5EF4-FFF2-40B4-BE49-F238E27FC236}">
                <a16:creationId xmlns:a16="http://schemas.microsoft.com/office/drawing/2014/main" id="{0DF2FD5D-A1DD-4D19-86B9-1D099FDE6EC0}"/>
              </a:ext>
            </a:extLst>
          </p:cNvPr>
          <p:cNvSpPr>
            <a:spLocks noGrp="1"/>
          </p:cNvSpPr>
          <p:nvPr>
            <p:ph type="body" sz="quarter" idx="16"/>
          </p:nvPr>
        </p:nvSpPr>
        <p:spPr>
          <a:xfrm>
            <a:off x="2013284" y="5749423"/>
            <a:ext cx="8165432" cy="365125"/>
          </a:xfrm>
        </p:spPr>
        <p:txBody>
          <a:bodyPr rtlCol="0"/>
          <a:lstStyle/>
          <a:p>
            <a:r>
              <a:rPr lang="ru-UA" sz="20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International</a:t>
            </a:r>
            <a:r>
              <a:rPr lang="ru-UA"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UA" sz="20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Communication</a:t>
            </a:r>
            <a:r>
              <a:rPr lang="ru-UA"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UA" sz="20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Strategies</a:t>
            </a:r>
            <a:endParaRPr lang="ru-RU" sz="2000" i="1" dirty="0">
              <a:latin typeface="Times New Roman" panose="02020603050405020304" pitchFamily="18" charset="0"/>
              <a:cs typeface="Times New Roman" panose="02020603050405020304" pitchFamily="18" charset="0"/>
            </a:endParaRPr>
          </a:p>
        </p:txBody>
      </p:sp>
      <p:sp>
        <p:nvSpPr>
          <p:cNvPr id="4" name="Нижний колонтитул 3">
            <a:extLst>
              <a:ext uri="{FF2B5EF4-FFF2-40B4-BE49-F238E27FC236}">
                <a16:creationId xmlns:a16="http://schemas.microsoft.com/office/drawing/2014/main" id="{7FB90AB5-C038-4661-9A19-4C506ED89F1F}"/>
              </a:ext>
            </a:extLst>
          </p:cNvPr>
          <p:cNvSpPr>
            <a:spLocks noGrp="1"/>
          </p:cNvSpPr>
          <p:nvPr>
            <p:ph type="ftr" sz="quarter" idx="11"/>
          </p:nvPr>
        </p:nvSpPr>
        <p:spPr>
          <a:xfrm>
            <a:off x="8203234" y="6114548"/>
            <a:ext cx="3398763" cy="365125"/>
          </a:xfrm>
        </p:spPr>
        <p:txBody>
          <a:bodyPr rtlCol="0"/>
          <a:lstStyle/>
          <a:p>
            <a:pPr rtl="0"/>
            <a:r>
              <a:rPr lang="ru-RU" dirty="0"/>
              <a:t> </a:t>
            </a:r>
          </a:p>
          <a:p>
            <a:pPr rtl="0"/>
            <a:endParaRPr lang="ru-RU" dirty="0"/>
          </a:p>
        </p:txBody>
      </p:sp>
      <p:sp>
        <p:nvSpPr>
          <p:cNvPr id="5" name="Номер слайда 4">
            <a:extLst>
              <a:ext uri="{FF2B5EF4-FFF2-40B4-BE49-F238E27FC236}">
                <a16:creationId xmlns:a16="http://schemas.microsoft.com/office/drawing/2014/main" id="{11B5703F-BF56-47DD-A351-933139F5F2C3}"/>
              </a:ext>
            </a:extLst>
          </p:cNvPr>
          <p:cNvSpPr>
            <a:spLocks noGrp="1"/>
          </p:cNvSpPr>
          <p:nvPr>
            <p:ph type="sldNum" sz="quarter" idx="12"/>
          </p:nvPr>
        </p:nvSpPr>
        <p:spPr/>
        <p:txBody>
          <a:bodyPr rtlCol="0"/>
          <a:lstStyle/>
          <a:p>
            <a:pPr rtl="0"/>
            <a:fld id="{D495E168-DA5E-4888-8D8A-92B118324C14}" type="slidenum">
              <a:rPr lang="ru-RU" smtClean="0"/>
              <a:pPr rtl="0"/>
              <a:t>4</a:t>
            </a:fld>
            <a:endParaRPr lang="ru-RU" dirty="0"/>
          </a:p>
        </p:txBody>
      </p:sp>
      <p:pic>
        <p:nvPicPr>
          <p:cNvPr id="7" name="Рисунок 6">
            <a:extLst>
              <a:ext uri="{FF2B5EF4-FFF2-40B4-BE49-F238E27FC236}">
                <a16:creationId xmlns:a16="http://schemas.microsoft.com/office/drawing/2014/main" id="{37CFF510-DF54-49C8-B76B-927754A5D73D}"/>
              </a:ext>
            </a:extLst>
          </p:cNvPr>
          <p:cNvPicPr>
            <a:picLocks noChangeAspect="1"/>
          </p:cNvPicPr>
          <p:nvPr/>
        </p:nvPicPr>
        <p:blipFill>
          <a:blip r:embed="rId3"/>
          <a:stretch>
            <a:fillRect/>
          </a:stretch>
        </p:blipFill>
        <p:spPr>
          <a:xfrm>
            <a:off x="2496000" y="1018287"/>
            <a:ext cx="7200000" cy="3821512"/>
          </a:xfrm>
          <a:prstGeom prst="rect">
            <a:avLst/>
          </a:prstGeom>
        </p:spPr>
      </p:pic>
    </p:spTree>
    <p:extLst>
      <p:ext uri="{BB962C8B-B14F-4D97-AF65-F5344CB8AC3E}">
        <p14:creationId xmlns:p14="http://schemas.microsoft.com/office/powerpoint/2010/main" val="3897979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a:extLst>
              <a:ext uri="{FF2B5EF4-FFF2-40B4-BE49-F238E27FC236}">
                <a16:creationId xmlns:a16="http://schemas.microsoft.com/office/drawing/2014/main" id="{211DAE73-6CD3-4771-ABF6-C81636C18EB8}"/>
              </a:ext>
            </a:extLst>
          </p:cNvPr>
          <p:cNvSpPr>
            <a:spLocks noGrp="1"/>
          </p:cNvSpPr>
          <p:nvPr>
            <p:ph type="title"/>
          </p:nvPr>
        </p:nvSpPr>
        <p:spPr>
          <a:xfrm>
            <a:off x="820444" y="562882"/>
            <a:ext cx="10515600" cy="1325563"/>
          </a:xfrm>
        </p:spPr>
        <p:txBody>
          <a:bodyPr rtlCol="0">
            <a:normAutofit fontScale="90000"/>
          </a:bodyPr>
          <a:lstStyle/>
          <a:p>
            <a:r>
              <a:rPr lang="ru-UA" sz="53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International</a:t>
            </a:r>
            <a:r>
              <a:rPr lang="ru-UA" sz="53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UA" sz="53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Communication</a:t>
            </a:r>
            <a:r>
              <a:rPr lang="ru-UA" sz="53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UA" sz="53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Strategies</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Текст 4">
            <a:extLst>
              <a:ext uri="{FF2B5EF4-FFF2-40B4-BE49-F238E27FC236}">
                <a16:creationId xmlns:a16="http://schemas.microsoft.com/office/drawing/2014/main" id="{92C1407A-1D74-46E8-8A3D-AE720F58C0F4}"/>
              </a:ext>
            </a:extLst>
          </p:cNvPr>
          <p:cNvSpPr>
            <a:spLocks noGrp="1"/>
          </p:cNvSpPr>
          <p:nvPr>
            <p:ph type="body" sz="quarter" idx="16"/>
          </p:nvPr>
        </p:nvSpPr>
        <p:spPr/>
        <p:txBody>
          <a:bodyPr rtlCol="0"/>
          <a:lstStyle/>
          <a:p>
            <a:r>
              <a:rPr lang="ru-UA" sz="3200" i="1" dirty="0" err="1">
                <a:latin typeface="Times New Roman" panose="02020603050405020304" pitchFamily="18" charset="0"/>
                <a:cs typeface="Times New Roman" panose="02020603050405020304" pitchFamily="18" charset="0"/>
              </a:rPr>
              <a:t>Key</a:t>
            </a:r>
            <a:r>
              <a:rPr lang="ru-UA" sz="3200" i="1" dirty="0">
                <a:latin typeface="Times New Roman" panose="02020603050405020304" pitchFamily="18" charset="0"/>
                <a:cs typeface="Times New Roman" panose="02020603050405020304" pitchFamily="18" charset="0"/>
              </a:rPr>
              <a:t> </a:t>
            </a:r>
            <a:r>
              <a:rPr lang="ru-UA" sz="3200" i="1" dirty="0" err="1">
                <a:latin typeface="Times New Roman" panose="02020603050405020304" pitchFamily="18" charset="0"/>
                <a:cs typeface="Times New Roman" panose="02020603050405020304" pitchFamily="18" charset="0"/>
              </a:rPr>
              <a:t>strategies</a:t>
            </a:r>
            <a:r>
              <a:rPr lang="ru-UA" sz="3200" i="1" dirty="0">
                <a:latin typeface="Times New Roman" panose="02020603050405020304" pitchFamily="18" charset="0"/>
                <a:cs typeface="Times New Roman" panose="02020603050405020304" pitchFamily="18" charset="0"/>
              </a:rPr>
              <a:t> </a:t>
            </a:r>
            <a:endParaRPr lang="ru-RU" sz="3200" i="1" dirty="0">
              <a:latin typeface="Times New Roman" panose="02020603050405020304" pitchFamily="18" charset="0"/>
              <a:cs typeface="Times New Roman" panose="02020603050405020304" pitchFamily="18" charset="0"/>
            </a:endParaRPr>
          </a:p>
        </p:txBody>
      </p:sp>
      <p:sp>
        <p:nvSpPr>
          <p:cNvPr id="4" name="Текст 3">
            <a:extLst>
              <a:ext uri="{FF2B5EF4-FFF2-40B4-BE49-F238E27FC236}">
                <a16:creationId xmlns:a16="http://schemas.microsoft.com/office/drawing/2014/main" id="{0FA8532E-B64D-4C40-B1E4-2D953F7AED9B}"/>
              </a:ext>
            </a:extLst>
          </p:cNvPr>
          <p:cNvSpPr>
            <a:spLocks noGrp="1"/>
          </p:cNvSpPr>
          <p:nvPr>
            <p:ph type="body" idx="1"/>
          </p:nvPr>
        </p:nvSpPr>
        <p:spPr>
          <a:xfrm>
            <a:off x="993136" y="2738211"/>
            <a:ext cx="4680000" cy="454353"/>
          </a:xfrm>
        </p:spPr>
        <p:txBody>
          <a:bodyPr rtlCol="0"/>
          <a:lstStyle/>
          <a:p>
            <a:pPr algn="ctr"/>
            <a:r>
              <a:rPr lang="ru-UA" sz="2000" dirty="0" err="1">
                <a:latin typeface="Times New Roman" panose="02020603050405020304" pitchFamily="18" charset="0"/>
                <a:cs typeface="Times New Roman" panose="02020603050405020304" pitchFamily="18" charset="0"/>
              </a:rPr>
              <a:t>Clear</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and</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Concise</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Messaging</a:t>
            </a:r>
            <a:r>
              <a:rPr lang="uk-UA"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Monobank</a:t>
            </a:r>
            <a:endParaRPr lang="ru-RU" sz="2000" i="1" dirty="0">
              <a:latin typeface="Times New Roman" panose="02020603050405020304" pitchFamily="18" charset="0"/>
              <a:cs typeface="Times New Roman" panose="02020603050405020304" pitchFamily="18" charset="0"/>
            </a:endParaRPr>
          </a:p>
        </p:txBody>
      </p:sp>
      <p:sp>
        <p:nvSpPr>
          <p:cNvPr id="7" name="Текст 6">
            <a:extLst>
              <a:ext uri="{FF2B5EF4-FFF2-40B4-BE49-F238E27FC236}">
                <a16:creationId xmlns:a16="http://schemas.microsoft.com/office/drawing/2014/main" id="{8777C1D2-F31A-4E91-AF68-25DE8289CA69}"/>
              </a:ext>
            </a:extLst>
          </p:cNvPr>
          <p:cNvSpPr>
            <a:spLocks noGrp="1"/>
          </p:cNvSpPr>
          <p:nvPr>
            <p:ph type="body" sz="quarter" idx="20"/>
          </p:nvPr>
        </p:nvSpPr>
        <p:spPr>
          <a:xfrm>
            <a:off x="1159649" y="3428501"/>
            <a:ext cx="4513487" cy="1027819"/>
          </a:xfrm>
        </p:spPr>
        <p:txBody>
          <a:bodyPr rtlCol="0">
            <a:normAutofit/>
          </a:bodyPr>
          <a:lstStyle/>
          <a:p>
            <a:pPr marL="0" indent="0">
              <a:buNone/>
            </a:pPr>
            <a:r>
              <a:rPr lang="ru-UA" dirty="0" err="1">
                <a:latin typeface="Times New Roman" panose="02020603050405020304" pitchFamily="18" charset="0"/>
                <a:cs typeface="Times New Roman" panose="02020603050405020304" pitchFamily="18" charset="0"/>
              </a:rPr>
              <a:t>Clear</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Concise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Messaging</a:t>
            </a:r>
            <a:r>
              <a:rPr lang="uk-UA"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u</a:t>
            </a:r>
            <a:r>
              <a:rPr lang="ru-UA" dirty="0" err="1">
                <a:latin typeface="Times New Roman" panose="02020603050405020304" pitchFamily="18" charset="0"/>
                <a:cs typeface="Times New Roman" panose="02020603050405020304" pitchFamily="18" charset="0"/>
              </a:rPr>
              <a:t>se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simple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clear</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concise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language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that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can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be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easily</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understood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by</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your</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audience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Avoid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jargon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slang</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idioms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acronyms</a:t>
            </a:r>
            <a:r>
              <a:rPr lang="ru-UA" dirty="0">
                <a:latin typeface="Times New Roman" panose="02020603050405020304" pitchFamily="18" charset="0"/>
                <a:cs typeface="Times New Roman" panose="02020603050405020304" pitchFamily="18" charset="0"/>
              </a:rPr>
              <a:t>.  </a:t>
            </a:r>
          </a:p>
          <a:p>
            <a:pPr marL="0" indent="0" rtl="0">
              <a:buNone/>
            </a:pPr>
            <a:endParaRPr lang="ru-RU" dirty="0"/>
          </a:p>
        </p:txBody>
      </p:sp>
      <p:sp>
        <p:nvSpPr>
          <p:cNvPr id="6" name="Текст 5">
            <a:extLst>
              <a:ext uri="{FF2B5EF4-FFF2-40B4-BE49-F238E27FC236}">
                <a16:creationId xmlns:a16="http://schemas.microsoft.com/office/drawing/2014/main" id="{C89F14F4-0C32-4B08-AA76-9CBA4B293379}"/>
              </a:ext>
            </a:extLst>
          </p:cNvPr>
          <p:cNvSpPr>
            <a:spLocks noGrp="1"/>
          </p:cNvSpPr>
          <p:nvPr>
            <p:ph type="body" idx="18"/>
          </p:nvPr>
        </p:nvSpPr>
        <p:spPr>
          <a:xfrm>
            <a:off x="6460609" y="2738211"/>
            <a:ext cx="4680000" cy="454353"/>
          </a:xfrm>
        </p:spPr>
        <p:txBody>
          <a:bodyPr rtlCol="0"/>
          <a:lstStyle/>
          <a:p>
            <a:pPr algn="ctr"/>
            <a:r>
              <a:rPr lang="ru-UA" sz="2000" dirty="0" err="1">
                <a:latin typeface="Times New Roman" panose="02020603050405020304" pitchFamily="18" charset="0"/>
                <a:cs typeface="Times New Roman" panose="02020603050405020304" pitchFamily="18" charset="0"/>
              </a:rPr>
              <a:t>Feedback</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Loop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MakeUp</a:t>
            </a:r>
            <a:endParaRPr lang="ru-RU" sz="1900" i="1" dirty="0">
              <a:latin typeface="Times New Roman" panose="02020603050405020304" pitchFamily="18" charset="0"/>
              <a:cs typeface="Times New Roman" panose="02020603050405020304" pitchFamily="18" charset="0"/>
            </a:endParaRPr>
          </a:p>
        </p:txBody>
      </p:sp>
      <p:sp>
        <p:nvSpPr>
          <p:cNvPr id="8" name="Текст 7">
            <a:extLst>
              <a:ext uri="{FF2B5EF4-FFF2-40B4-BE49-F238E27FC236}">
                <a16:creationId xmlns:a16="http://schemas.microsoft.com/office/drawing/2014/main" id="{E809F6AA-8787-46D7-ACFE-35FEE08B5A5C}"/>
              </a:ext>
            </a:extLst>
          </p:cNvPr>
          <p:cNvSpPr>
            <a:spLocks noGrp="1"/>
          </p:cNvSpPr>
          <p:nvPr>
            <p:ph type="body" sz="quarter" idx="21"/>
          </p:nvPr>
        </p:nvSpPr>
        <p:spPr>
          <a:xfrm>
            <a:off x="6518865" y="3428502"/>
            <a:ext cx="4621744" cy="755571"/>
          </a:xfrm>
        </p:spPr>
        <p:txBody>
          <a:bodyPr rtlCol="0">
            <a:normAutofit/>
          </a:bodyPr>
          <a:lstStyle/>
          <a:p>
            <a:pPr marL="0" indent="0">
              <a:buNone/>
            </a:pPr>
            <a:r>
              <a:rPr lang="ru-UA" dirty="0" err="1">
                <a:latin typeface="Times New Roman" panose="02020603050405020304" pitchFamily="18" charset="0"/>
                <a:cs typeface="Times New Roman" panose="02020603050405020304" pitchFamily="18" charset="0"/>
              </a:rPr>
              <a:t>Feedback</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Loop</a:t>
            </a:r>
            <a:r>
              <a:rPr lang="en-US" dirty="0">
                <a:latin typeface="Times New Roman" panose="02020603050405020304" pitchFamily="18" charset="0"/>
                <a:cs typeface="Times New Roman" panose="02020603050405020304" pitchFamily="18" charset="0"/>
              </a:rPr>
              <a:t>: c</a:t>
            </a:r>
            <a:r>
              <a:rPr lang="ru-UA" dirty="0" err="1">
                <a:latin typeface="Times New Roman" panose="02020603050405020304" pitchFamily="18" charset="0"/>
                <a:cs typeface="Times New Roman" panose="02020603050405020304" pitchFamily="18" charset="0"/>
              </a:rPr>
              <a:t>ommunication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isn’t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one-way</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seek</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provide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constructive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feedback</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to</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strengthen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relationships</a:t>
            </a:r>
            <a:r>
              <a:rPr lang="ru-UA" dirty="0">
                <a:latin typeface="Times New Roman" panose="02020603050405020304" pitchFamily="18" charset="0"/>
                <a:cs typeface="Times New Roman" panose="02020603050405020304" pitchFamily="18" charset="0"/>
              </a:rPr>
              <a:t>.</a:t>
            </a:r>
          </a:p>
        </p:txBody>
      </p:sp>
      <p:sp>
        <p:nvSpPr>
          <p:cNvPr id="2" name="Нижний колонтитул 1">
            <a:extLst>
              <a:ext uri="{FF2B5EF4-FFF2-40B4-BE49-F238E27FC236}">
                <a16:creationId xmlns:a16="http://schemas.microsoft.com/office/drawing/2014/main" id="{EC982E62-6A3F-45E0-B738-1CCBF33DEECF}"/>
              </a:ext>
            </a:extLst>
          </p:cNvPr>
          <p:cNvSpPr>
            <a:spLocks noGrp="1"/>
          </p:cNvSpPr>
          <p:nvPr>
            <p:ph type="ftr" sz="quarter" idx="11"/>
          </p:nvPr>
        </p:nvSpPr>
        <p:spPr/>
        <p:txBody>
          <a:bodyPr rtlCol="0"/>
          <a:lstStyle/>
          <a:p>
            <a:pPr rtl="0"/>
            <a:r>
              <a:rPr lang="en-US" dirty="0"/>
              <a:t> </a:t>
            </a:r>
          </a:p>
          <a:p>
            <a:pPr rtl="0"/>
            <a:endParaRPr lang="ru-RU" dirty="0"/>
          </a:p>
        </p:txBody>
      </p:sp>
      <p:sp>
        <p:nvSpPr>
          <p:cNvPr id="3" name="Номер слайда 2">
            <a:extLst>
              <a:ext uri="{FF2B5EF4-FFF2-40B4-BE49-F238E27FC236}">
                <a16:creationId xmlns:a16="http://schemas.microsoft.com/office/drawing/2014/main" id="{C9509180-5380-4AD5-A72A-75354134ECC6}"/>
              </a:ext>
            </a:extLst>
          </p:cNvPr>
          <p:cNvSpPr>
            <a:spLocks noGrp="1"/>
          </p:cNvSpPr>
          <p:nvPr>
            <p:ph type="sldNum" sz="quarter" idx="12"/>
          </p:nvPr>
        </p:nvSpPr>
        <p:spPr/>
        <p:txBody>
          <a:bodyPr rtlCol="0"/>
          <a:lstStyle/>
          <a:p>
            <a:pPr rtl="0"/>
            <a:fld id="{D495E168-DA5E-4888-8D8A-92B118324C14}" type="slidenum">
              <a:rPr lang="ru-RU" smtClean="0"/>
              <a:pPr rtl="0"/>
              <a:t>5</a:t>
            </a:fld>
            <a:endParaRPr lang="ru-RU" dirty="0"/>
          </a:p>
        </p:txBody>
      </p:sp>
      <p:sp>
        <p:nvSpPr>
          <p:cNvPr id="10" name="Прямоугольник 9">
            <a:extLst>
              <a:ext uri="{FF2B5EF4-FFF2-40B4-BE49-F238E27FC236}">
                <a16:creationId xmlns:a16="http://schemas.microsoft.com/office/drawing/2014/main" id="{A9262091-FD90-4709-BFE1-6741DDB97B66}"/>
              </a:ext>
            </a:extLst>
          </p:cNvPr>
          <p:cNvSpPr/>
          <p:nvPr/>
        </p:nvSpPr>
        <p:spPr>
          <a:xfrm>
            <a:off x="5896631" y="4086988"/>
            <a:ext cx="1935246"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 </a:t>
            </a:r>
            <a:endParaRPr lang="ru-UA" dirty="0">
              <a:latin typeface="Times New Roman" panose="02020603050405020304" pitchFamily="18" charset="0"/>
              <a:cs typeface="Times New Roman" panose="02020603050405020304" pitchFamily="18" charset="0"/>
            </a:endParaRPr>
          </a:p>
        </p:txBody>
      </p:sp>
      <p:sp>
        <p:nvSpPr>
          <p:cNvPr id="11" name="Текст 7">
            <a:extLst>
              <a:ext uri="{FF2B5EF4-FFF2-40B4-BE49-F238E27FC236}">
                <a16:creationId xmlns:a16="http://schemas.microsoft.com/office/drawing/2014/main" id="{1C289CAF-26FF-4E4C-8AA0-CD93F5EB0BCC}"/>
              </a:ext>
            </a:extLst>
          </p:cNvPr>
          <p:cNvSpPr txBox="1">
            <a:spLocks/>
          </p:cNvSpPr>
          <p:nvPr/>
        </p:nvSpPr>
        <p:spPr>
          <a:xfrm>
            <a:off x="6518864" y="4184073"/>
            <a:ext cx="2144845" cy="1686340"/>
          </a:xfrm>
          <a:prstGeom prst="rect">
            <a:avLst/>
          </a:prstGeom>
        </p:spPr>
        <p:txBody>
          <a:bodyPr vert="horz" lIns="91440" tIns="45720" rIns="91440" bIns="45720" rtlCol="0">
            <a:normAutofit/>
          </a:bodyPr>
          <a:lstStyle>
            <a:lvl1pPr marL="180000" indent="-180000" algn="l" defTabSz="914400" rtl="0" eaLnBrk="1" latinLnBrk="0" hangingPunct="1">
              <a:lnSpc>
                <a:spcPct val="90000"/>
              </a:lnSpc>
              <a:spcBef>
                <a:spcPts val="600"/>
              </a:spcBef>
              <a:buClr>
                <a:schemeClr val="bg2"/>
              </a:buClr>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UA" sz="1400" dirty="0" err="1">
                <a:latin typeface="Times New Roman" panose="02020603050405020304" pitchFamily="18" charset="0"/>
                <a:cs typeface="Times New Roman" panose="02020603050405020304" pitchFamily="18" charset="0"/>
              </a:rPr>
              <a:t>Post-Purchase</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Survey</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After</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customers</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receive</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their</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products</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they</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are</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sent</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an</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email</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survey</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asking</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about</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their</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experience</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with</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shipping</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packaging</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and</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product</a:t>
            </a:r>
            <a:r>
              <a:rPr lang="ru-UA" sz="1400" dirty="0">
                <a:latin typeface="Times New Roman" panose="02020603050405020304" pitchFamily="18" charset="0"/>
                <a:cs typeface="Times New Roman" panose="02020603050405020304" pitchFamily="18" charset="0"/>
              </a:rPr>
              <a:t> </a:t>
            </a:r>
            <a:r>
              <a:rPr lang="ru-UA" sz="1400" dirty="0" err="1">
                <a:latin typeface="Times New Roman" panose="02020603050405020304" pitchFamily="18" charset="0"/>
                <a:cs typeface="Times New Roman" panose="02020603050405020304" pitchFamily="18" charset="0"/>
              </a:rPr>
              <a:t>quality</a:t>
            </a:r>
            <a:r>
              <a:rPr lang="ru-UA" sz="1400" dirty="0">
                <a:latin typeface="Times New Roman" panose="02020603050405020304" pitchFamily="18" charset="0"/>
                <a:cs typeface="Times New Roman" panose="02020603050405020304" pitchFamily="18" charset="0"/>
              </a:rPr>
              <a:t>.</a:t>
            </a:r>
            <a:endParaRPr lang="ru-UA" dirty="0">
              <a:latin typeface="Times New Roman" panose="02020603050405020304" pitchFamily="18" charset="0"/>
              <a:cs typeface="Times New Roman" panose="02020603050405020304" pitchFamily="18" charset="0"/>
            </a:endParaRPr>
          </a:p>
        </p:txBody>
      </p:sp>
      <p:pic>
        <p:nvPicPr>
          <p:cNvPr id="17" name="Рисунок 16">
            <a:extLst>
              <a:ext uri="{FF2B5EF4-FFF2-40B4-BE49-F238E27FC236}">
                <a16:creationId xmlns:a16="http://schemas.microsoft.com/office/drawing/2014/main" id="{70328635-B7C6-4C57-A2B4-90DCDE0A3253}"/>
              </a:ext>
            </a:extLst>
          </p:cNvPr>
          <p:cNvPicPr>
            <a:picLocks noChangeAspect="1"/>
          </p:cNvPicPr>
          <p:nvPr/>
        </p:nvPicPr>
        <p:blipFill>
          <a:blip r:embed="rId3"/>
          <a:stretch>
            <a:fillRect/>
          </a:stretch>
        </p:blipFill>
        <p:spPr>
          <a:xfrm>
            <a:off x="4114873" y="4250413"/>
            <a:ext cx="1620000" cy="1620000"/>
          </a:xfrm>
          <a:prstGeom prst="rect">
            <a:avLst/>
          </a:prstGeom>
        </p:spPr>
      </p:pic>
      <p:sp>
        <p:nvSpPr>
          <p:cNvPr id="18" name="Текст 6">
            <a:extLst>
              <a:ext uri="{FF2B5EF4-FFF2-40B4-BE49-F238E27FC236}">
                <a16:creationId xmlns:a16="http://schemas.microsoft.com/office/drawing/2014/main" id="{8138EDCA-E576-46C1-980E-9AB269D04BAC}"/>
              </a:ext>
            </a:extLst>
          </p:cNvPr>
          <p:cNvSpPr txBox="1">
            <a:spLocks/>
          </p:cNvSpPr>
          <p:nvPr/>
        </p:nvSpPr>
        <p:spPr>
          <a:xfrm>
            <a:off x="1147341" y="4496832"/>
            <a:ext cx="2722695" cy="1366120"/>
          </a:xfrm>
          <a:prstGeom prst="rect">
            <a:avLst/>
          </a:prstGeom>
        </p:spPr>
        <p:txBody>
          <a:bodyPr vert="horz" lIns="91440" tIns="45720" rIns="91440" bIns="45720" rtlCol="0">
            <a:normAutofit lnSpcReduction="10000"/>
          </a:bodyPr>
          <a:lstStyle>
            <a:lvl1pPr marL="180000" indent="-180000" algn="l" defTabSz="914400" rtl="0" eaLnBrk="1" latinLnBrk="0" hangingPunct="1">
              <a:lnSpc>
                <a:spcPct val="90000"/>
              </a:lnSpc>
              <a:spcBef>
                <a:spcPts val="600"/>
              </a:spcBef>
              <a:buClr>
                <a:schemeClr val="bg2"/>
              </a:buClr>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UA" dirty="0" err="1">
                <a:latin typeface="Times New Roman" panose="02020603050405020304" pitchFamily="18" charset="0"/>
                <a:cs typeface="Times New Roman" panose="02020603050405020304" pitchFamily="18" charset="0"/>
              </a:rPr>
              <a:t>Monobank</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communicates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with</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customers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using</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short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clear</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push</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notifications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its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app</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such</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balance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updates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or</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reminders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for</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credit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payments</a:t>
            </a:r>
            <a:r>
              <a:rPr lang="ru-UA"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pic>
        <p:nvPicPr>
          <p:cNvPr id="20" name="Рисунок 19">
            <a:extLst>
              <a:ext uri="{FF2B5EF4-FFF2-40B4-BE49-F238E27FC236}">
                <a16:creationId xmlns:a16="http://schemas.microsoft.com/office/drawing/2014/main" id="{23C6778F-A840-492D-A128-9375717D999A}"/>
              </a:ext>
            </a:extLst>
          </p:cNvPr>
          <p:cNvPicPr>
            <a:picLocks noChangeAspect="1"/>
          </p:cNvPicPr>
          <p:nvPr/>
        </p:nvPicPr>
        <p:blipFill>
          <a:blip r:embed="rId4"/>
          <a:stretch>
            <a:fillRect/>
          </a:stretch>
        </p:blipFill>
        <p:spPr>
          <a:xfrm>
            <a:off x="8615868" y="4246917"/>
            <a:ext cx="2880000" cy="1504129"/>
          </a:xfrm>
          <a:prstGeom prst="rect">
            <a:avLst/>
          </a:prstGeom>
        </p:spPr>
      </p:pic>
    </p:spTree>
    <p:extLst>
      <p:ext uri="{BB962C8B-B14F-4D97-AF65-F5344CB8AC3E}">
        <p14:creationId xmlns:p14="http://schemas.microsoft.com/office/powerpoint/2010/main" val="1855183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a:extLst>
              <a:ext uri="{FF2B5EF4-FFF2-40B4-BE49-F238E27FC236}">
                <a16:creationId xmlns:a16="http://schemas.microsoft.com/office/drawing/2014/main" id="{211DAE73-6CD3-4771-ABF6-C81636C18EB8}"/>
              </a:ext>
            </a:extLst>
          </p:cNvPr>
          <p:cNvSpPr>
            <a:spLocks noGrp="1"/>
          </p:cNvSpPr>
          <p:nvPr>
            <p:ph type="title"/>
          </p:nvPr>
        </p:nvSpPr>
        <p:spPr>
          <a:xfrm>
            <a:off x="820444" y="562882"/>
            <a:ext cx="10515600" cy="1325563"/>
          </a:xfrm>
        </p:spPr>
        <p:txBody>
          <a:bodyPr rtlCol="0">
            <a:normAutofit fontScale="90000"/>
          </a:bodyPr>
          <a:lstStyle/>
          <a:p>
            <a:r>
              <a:rPr lang="ru-UA" sz="53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International</a:t>
            </a:r>
            <a:r>
              <a:rPr lang="ru-UA" sz="53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UA" sz="53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Communication</a:t>
            </a:r>
            <a:r>
              <a:rPr lang="ru-UA" sz="53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UA" sz="53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Strategies</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Текст 4">
            <a:extLst>
              <a:ext uri="{FF2B5EF4-FFF2-40B4-BE49-F238E27FC236}">
                <a16:creationId xmlns:a16="http://schemas.microsoft.com/office/drawing/2014/main" id="{92C1407A-1D74-46E8-8A3D-AE720F58C0F4}"/>
              </a:ext>
            </a:extLst>
          </p:cNvPr>
          <p:cNvSpPr>
            <a:spLocks noGrp="1"/>
          </p:cNvSpPr>
          <p:nvPr>
            <p:ph type="body" sz="quarter" idx="16"/>
          </p:nvPr>
        </p:nvSpPr>
        <p:spPr>
          <a:xfrm>
            <a:off x="838201" y="1917324"/>
            <a:ext cx="10515599" cy="820887"/>
          </a:xfrm>
        </p:spPr>
        <p:txBody>
          <a:bodyPr rtlCol="0"/>
          <a:lstStyle/>
          <a:p>
            <a:r>
              <a:rPr lang="ru-UA" sz="2800" i="1" dirty="0" err="1">
                <a:latin typeface="Times New Roman" panose="02020603050405020304" pitchFamily="18" charset="0"/>
                <a:cs typeface="Times New Roman" panose="02020603050405020304" pitchFamily="18" charset="0"/>
              </a:rPr>
              <a:t>Non</a:t>
            </a:r>
            <a:r>
              <a:rPr lang="uk-UA" sz="2800" i="1" dirty="0">
                <a:latin typeface="Times New Roman" panose="02020603050405020304" pitchFamily="18" charset="0"/>
                <a:cs typeface="Times New Roman" panose="02020603050405020304" pitchFamily="18" charset="0"/>
              </a:rPr>
              <a:t>-</a:t>
            </a:r>
            <a:r>
              <a:rPr lang="ru-UA" sz="2800" i="1" dirty="0" err="1">
                <a:latin typeface="Times New Roman" panose="02020603050405020304" pitchFamily="18" charset="0"/>
                <a:cs typeface="Times New Roman" panose="02020603050405020304" pitchFamily="18" charset="0"/>
              </a:rPr>
              <a:t>verbal</a:t>
            </a:r>
            <a:r>
              <a:rPr lang="ru-UA" sz="2800" i="1" dirty="0">
                <a:latin typeface="Times New Roman" panose="02020603050405020304" pitchFamily="18" charset="0"/>
                <a:cs typeface="Times New Roman" panose="02020603050405020304" pitchFamily="18" charset="0"/>
              </a:rPr>
              <a:t> </a:t>
            </a:r>
            <a:r>
              <a:rPr lang="ru-UA" sz="2800" i="1" dirty="0" err="1">
                <a:latin typeface="Times New Roman" panose="02020603050405020304" pitchFamily="18" charset="0"/>
                <a:cs typeface="Times New Roman" panose="02020603050405020304" pitchFamily="18" charset="0"/>
              </a:rPr>
              <a:t>Communication</a:t>
            </a:r>
            <a:endParaRPr lang="ru-RU" sz="2800" i="1" dirty="0">
              <a:latin typeface="Times New Roman" panose="02020603050405020304" pitchFamily="18" charset="0"/>
              <a:cs typeface="Times New Roman" panose="02020603050405020304" pitchFamily="18" charset="0"/>
            </a:endParaRPr>
          </a:p>
        </p:txBody>
      </p:sp>
      <p:sp>
        <p:nvSpPr>
          <p:cNvPr id="4" name="Текст 3">
            <a:extLst>
              <a:ext uri="{FF2B5EF4-FFF2-40B4-BE49-F238E27FC236}">
                <a16:creationId xmlns:a16="http://schemas.microsoft.com/office/drawing/2014/main" id="{0FA8532E-B64D-4C40-B1E4-2D953F7AED9B}"/>
              </a:ext>
            </a:extLst>
          </p:cNvPr>
          <p:cNvSpPr>
            <a:spLocks noGrp="1"/>
          </p:cNvSpPr>
          <p:nvPr>
            <p:ph type="body" idx="1"/>
          </p:nvPr>
        </p:nvSpPr>
        <p:spPr>
          <a:xfrm>
            <a:off x="993136" y="2738211"/>
            <a:ext cx="4680000" cy="454353"/>
          </a:xfrm>
        </p:spPr>
        <p:txBody>
          <a:bodyPr rtlCol="0"/>
          <a:lstStyle/>
          <a:p>
            <a:pPr algn="ctr"/>
            <a:r>
              <a:rPr lang="ru-UA" sz="1900" dirty="0" err="1">
                <a:latin typeface="Times New Roman" panose="02020603050405020304" pitchFamily="18" charset="0"/>
                <a:cs typeface="Times New Roman" panose="02020603050405020304" pitchFamily="18" charset="0"/>
              </a:rPr>
              <a:t>Non</a:t>
            </a:r>
            <a:r>
              <a:rPr lang="uk-UA" sz="1900" dirty="0">
                <a:latin typeface="Times New Roman" panose="02020603050405020304" pitchFamily="18" charset="0"/>
                <a:cs typeface="Times New Roman" panose="02020603050405020304" pitchFamily="18" charset="0"/>
              </a:rPr>
              <a:t>-</a:t>
            </a:r>
            <a:r>
              <a:rPr lang="ru-UA" sz="1900" dirty="0" err="1">
                <a:latin typeface="Times New Roman" panose="02020603050405020304" pitchFamily="18" charset="0"/>
                <a:cs typeface="Times New Roman" panose="02020603050405020304" pitchFamily="18" charset="0"/>
              </a:rPr>
              <a:t>verbal</a:t>
            </a:r>
            <a:r>
              <a:rPr lang="ru-UA" sz="1900" dirty="0">
                <a:latin typeface="Times New Roman" panose="02020603050405020304" pitchFamily="18" charset="0"/>
                <a:cs typeface="Times New Roman" panose="02020603050405020304" pitchFamily="18" charset="0"/>
              </a:rPr>
              <a:t> </a:t>
            </a:r>
            <a:r>
              <a:rPr lang="ru-UA" sz="1900" dirty="0" err="1">
                <a:latin typeface="Times New Roman" panose="02020603050405020304" pitchFamily="18" charset="0"/>
                <a:cs typeface="Times New Roman" panose="02020603050405020304" pitchFamily="18" charset="0"/>
              </a:rPr>
              <a:t>Communication</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Halia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Baluvana</a:t>
            </a:r>
            <a:endParaRPr lang="ru-RU" sz="1900" i="1" dirty="0">
              <a:latin typeface="Times New Roman" panose="02020603050405020304" pitchFamily="18" charset="0"/>
              <a:cs typeface="Times New Roman" panose="02020603050405020304" pitchFamily="18" charset="0"/>
            </a:endParaRPr>
          </a:p>
        </p:txBody>
      </p:sp>
      <p:sp>
        <p:nvSpPr>
          <p:cNvPr id="7" name="Текст 6">
            <a:extLst>
              <a:ext uri="{FF2B5EF4-FFF2-40B4-BE49-F238E27FC236}">
                <a16:creationId xmlns:a16="http://schemas.microsoft.com/office/drawing/2014/main" id="{8777C1D2-F31A-4E91-AF68-25DE8289CA69}"/>
              </a:ext>
            </a:extLst>
          </p:cNvPr>
          <p:cNvSpPr>
            <a:spLocks noGrp="1"/>
          </p:cNvSpPr>
          <p:nvPr>
            <p:ph type="body" sz="quarter" idx="20"/>
          </p:nvPr>
        </p:nvSpPr>
        <p:spPr>
          <a:xfrm>
            <a:off x="993136" y="3428501"/>
            <a:ext cx="4679999" cy="658487"/>
          </a:xfrm>
        </p:spPr>
        <p:txBody>
          <a:bodyPr rtlCol="0">
            <a:normAutofit/>
          </a:bodyPr>
          <a:lstStyle/>
          <a:p>
            <a:pPr marL="0" indent="0" algn="just">
              <a:buNone/>
            </a:pPr>
            <a:r>
              <a:rPr lang="ru-UA" dirty="0" err="1">
                <a:latin typeface="Times New Roman" panose="02020603050405020304" pitchFamily="18" charset="0"/>
                <a:cs typeface="Times New Roman" panose="02020603050405020304" pitchFamily="18" charset="0"/>
              </a:rPr>
              <a:t>Nonverbal</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Communication</a:t>
            </a:r>
            <a:r>
              <a:rPr lang="en-US" dirty="0">
                <a:latin typeface="Times New Roman" panose="02020603050405020304" pitchFamily="18" charset="0"/>
                <a:cs typeface="Times New Roman" panose="02020603050405020304" pitchFamily="18" charset="0"/>
              </a:rPr>
              <a:t>: b</a:t>
            </a:r>
            <a:r>
              <a:rPr lang="ru-UA" dirty="0">
                <a:latin typeface="Times New Roman" panose="02020603050405020304" pitchFamily="18" charset="0"/>
                <a:cs typeface="Times New Roman" panose="02020603050405020304" pitchFamily="18" charset="0"/>
              </a:rPr>
              <a:t>e </a:t>
            </a:r>
            <a:r>
              <a:rPr lang="ru-UA" dirty="0" err="1">
                <a:latin typeface="Times New Roman" panose="02020603050405020304" pitchFamily="18" charset="0"/>
                <a:cs typeface="Times New Roman" panose="02020603050405020304" pitchFamily="18" charset="0"/>
              </a:rPr>
              <a:t>aware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of</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body</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language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facial</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expressions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gestures</a:t>
            </a:r>
            <a:r>
              <a:rPr lang="ru-UA" dirty="0">
                <a:latin typeface="Times New Roman" panose="02020603050405020304" pitchFamily="18" charset="0"/>
                <a:cs typeface="Times New Roman" panose="02020603050405020304" pitchFamily="18" charset="0"/>
              </a:rPr>
              <a:t>.  </a:t>
            </a:r>
          </a:p>
          <a:p>
            <a:endParaRPr lang="ru-RU" dirty="0"/>
          </a:p>
        </p:txBody>
      </p:sp>
      <p:sp>
        <p:nvSpPr>
          <p:cNvPr id="6" name="Текст 5">
            <a:extLst>
              <a:ext uri="{FF2B5EF4-FFF2-40B4-BE49-F238E27FC236}">
                <a16:creationId xmlns:a16="http://schemas.microsoft.com/office/drawing/2014/main" id="{C89F14F4-0C32-4B08-AA76-9CBA4B293379}"/>
              </a:ext>
            </a:extLst>
          </p:cNvPr>
          <p:cNvSpPr>
            <a:spLocks noGrp="1"/>
          </p:cNvSpPr>
          <p:nvPr>
            <p:ph type="body" idx="18"/>
          </p:nvPr>
        </p:nvSpPr>
        <p:spPr>
          <a:xfrm>
            <a:off x="6460609" y="2738211"/>
            <a:ext cx="4680000" cy="454353"/>
          </a:xfrm>
        </p:spPr>
        <p:txBody>
          <a:bodyPr rtlCol="0"/>
          <a:lstStyle/>
          <a:p>
            <a:pPr algn="ctr"/>
            <a:r>
              <a:rPr lang="ru-UA" sz="2000" dirty="0" err="1">
                <a:latin typeface="Times New Roman" panose="02020603050405020304" pitchFamily="18" charset="0"/>
                <a:cs typeface="Times New Roman" panose="02020603050405020304" pitchFamily="18" charset="0"/>
              </a:rPr>
              <a:t>Active</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Listening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SoftServe</a:t>
            </a:r>
            <a:endParaRPr lang="ru-RU" sz="1900" i="1" dirty="0">
              <a:latin typeface="Times New Roman" panose="02020603050405020304" pitchFamily="18" charset="0"/>
              <a:cs typeface="Times New Roman" panose="02020603050405020304" pitchFamily="18" charset="0"/>
            </a:endParaRPr>
          </a:p>
        </p:txBody>
      </p:sp>
      <p:sp>
        <p:nvSpPr>
          <p:cNvPr id="8" name="Текст 7">
            <a:extLst>
              <a:ext uri="{FF2B5EF4-FFF2-40B4-BE49-F238E27FC236}">
                <a16:creationId xmlns:a16="http://schemas.microsoft.com/office/drawing/2014/main" id="{E809F6AA-8787-46D7-ACFE-35FEE08B5A5C}"/>
              </a:ext>
            </a:extLst>
          </p:cNvPr>
          <p:cNvSpPr>
            <a:spLocks noGrp="1"/>
          </p:cNvSpPr>
          <p:nvPr>
            <p:ph type="body" sz="quarter" idx="21"/>
          </p:nvPr>
        </p:nvSpPr>
        <p:spPr>
          <a:xfrm>
            <a:off x="6518864" y="3428503"/>
            <a:ext cx="4817179" cy="650118"/>
          </a:xfrm>
        </p:spPr>
        <p:txBody>
          <a:bodyPr rtlCol="0">
            <a:normAutofit/>
          </a:bodyPr>
          <a:lstStyle/>
          <a:p>
            <a:pPr marL="0" indent="0">
              <a:buNone/>
            </a:pPr>
            <a:r>
              <a:rPr lang="ru-UA" dirty="0" err="1">
                <a:latin typeface="Times New Roman" panose="02020603050405020304" pitchFamily="18" charset="0"/>
                <a:cs typeface="Times New Roman" panose="02020603050405020304" pitchFamily="18" charset="0"/>
              </a:rPr>
              <a:t>Active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Listening</a:t>
            </a:r>
            <a:r>
              <a:rPr lang="en-US" dirty="0">
                <a:latin typeface="Times New Roman" panose="02020603050405020304" pitchFamily="18" charset="0"/>
                <a:cs typeface="Times New Roman" panose="02020603050405020304" pitchFamily="18" charset="0"/>
              </a:rPr>
              <a:t>: f</a:t>
            </a:r>
            <a:r>
              <a:rPr lang="ru-UA" dirty="0" err="1">
                <a:latin typeface="Times New Roman" panose="02020603050405020304" pitchFamily="18" charset="0"/>
                <a:cs typeface="Times New Roman" panose="02020603050405020304" pitchFamily="18" charset="0"/>
              </a:rPr>
              <a:t>ocus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understanding</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not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just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words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but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underlying</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emotions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context</a:t>
            </a:r>
            <a:r>
              <a:rPr lang="ru-UA" dirty="0">
                <a:latin typeface="Times New Roman" panose="02020603050405020304" pitchFamily="18" charset="0"/>
                <a:cs typeface="Times New Roman" panose="02020603050405020304" pitchFamily="18" charset="0"/>
              </a:rPr>
              <a:t>.</a:t>
            </a:r>
          </a:p>
        </p:txBody>
      </p:sp>
      <p:sp>
        <p:nvSpPr>
          <p:cNvPr id="2" name="Нижний колонтитул 1">
            <a:extLst>
              <a:ext uri="{FF2B5EF4-FFF2-40B4-BE49-F238E27FC236}">
                <a16:creationId xmlns:a16="http://schemas.microsoft.com/office/drawing/2014/main" id="{EC982E62-6A3F-45E0-B738-1CCBF33DEECF}"/>
              </a:ext>
            </a:extLst>
          </p:cNvPr>
          <p:cNvSpPr>
            <a:spLocks noGrp="1"/>
          </p:cNvSpPr>
          <p:nvPr>
            <p:ph type="ftr" sz="quarter" idx="11"/>
          </p:nvPr>
        </p:nvSpPr>
        <p:spPr/>
        <p:txBody>
          <a:bodyPr rtlCol="0"/>
          <a:lstStyle/>
          <a:p>
            <a:pPr rtl="0"/>
            <a:r>
              <a:rPr lang="en-US" dirty="0"/>
              <a:t> </a:t>
            </a:r>
          </a:p>
          <a:p>
            <a:pPr rtl="0"/>
            <a:endParaRPr lang="ru-RU" dirty="0"/>
          </a:p>
        </p:txBody>
      </p:sp>
      <p:sp>
        <p:nvSpPr>
          <p:cNvPr id="3" name="Номер слайда 2">
            <a:extLst>
              <a:ext uri="{FF2B5EF4-FFF2-40B4-BE49-F238E27FC236}">
                <a16:creationId xmlns:a16="http://schemas.microsoft.com/office/drawing/2014/main" id="{C9509180-5380-4AD5-A72A-75354134ECC6}"/>
              </a:ext>
            </a:extLst>
          </p:cNvPr>
          <p:cNvSpPr>
            <a:spLocks noGrp="1"/>
          </p:cNvSpPr>
          <p:nvPr>
            <p:ph type="sldNum" sz="quarter" idx="12"/>
          </p:nvPr>
        </p:nvSpPr>
        <p:spPr/>
        <p:txBody>
          <a:bodyPr rtlCol="0"/>
          <a:lstStyle/>
          <a:p>
            <a:pPr rtl="0"/>
            <a:fld id="{D495E168-DA5E-4888-8D8A-92B118324C14}" type="slidenum">
              <a:rPr lang="ru-RU" smtClean="0"/>
              <a:pPr rtl="0"/>
              <a:t>6</a:t>
            </a:fld>
            <a:endParaRPr lang="ru-RU" dirty="0"/>
          </a:p>
        </p:txBody>
      </p:sp>
      <p:sp>
        <p:nvSpPr>
          <p:cNvPr id="10" name="Прямоугольник 9">
            <a:extLst>
              <a:ext uri="{FF2B5EF4-FFF2-40B4-BE49-F238E27FC236}">
                <a16:creationId xmlns:a16="http://schemas.microsoft.com/office/drawing/2014/main" id="{A9262091-FD90-4709-BFE1-6741DDB97B66}"/>
              </a:ext>
            </a:extLst>
          </p:cNvPr>
          <p:cNvSpPr/>
          <p:nvPr/>
        </p:nvSpPr>
        <p:spPr>
          <a:xfrm>
            <a:off x="5896631" y="4086988"/>
            <a:ext cx="1935246"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 </a:t>
            </a:r>
            <a:endParaRPr lang="ru-UA" dirty="0">
              <a:latin typeface="Times New Roman" panose="02020603050405020304" pitchFamily="18" charset="0"/>
              <a:cs typeface="Times New Roman" panose="02020603050405020304" pitchFamily="18" charset="0"/>
            </a:endParaRPr>
          </a:p>
        </p:txBody>
      </p:sp>
      <p:sp>
        <p:nvSpPr>
          <p:cNvPr id="11" name="Текст 7">
            <a:extLst>
              <a:ext uri="{FF2B5EF4-FFF2-40B4-BE49-F238E27FC236}">
                <a16:creationId xmlns:a16="http://schemas.microsoft.com/office/drawing/2014/main" id="{1C289CAF-26FF-4E4C-8AA0-CD93F5EB0BCC}"/>
              </a:ext>
            </a:extLst>
          </p:cNvPr>
          <p:cNvSpPr txBox="1">
            <a:spLocks/>
          </p:cNvSpPr>
          <p:nvPr/>
        </p:nvSpPr>
        <p:spPr>
          <a:xfrm>
            <a:off x="6518864" y="4013451"/>
            <a:ext cx="2652845" cy="1784332"/>
          </a:xfrm>
          <a:prstGeom prst="rect">
            <a:avLst/>
          </a:prstGeom>
        </p:spPr>
        <p:txBody>
          <a:bodyPr vert="horz" lIns="91440" tIns="45720" rIns="91440" bIns="45720" rtlCol="0">
            <a:noAutofit/>
          </a:bodyPr>
          <a:lstStyle>
            <a:lvl1pPr marL="180000" indent="-180000" algn="l" defTabSz="914400" rtl="0" eaLnBrk="1" latinLnBrk="0" hangingPunct="1">
              <a:lnSpc>
                <a:spcPct val="90000"/>
              </a:lnSpc>
              <a:spcBef>
                <a:spcPts val="600"/>
              </a:spcBef>
              <a:buClr>
                <a:schemeClr val="bg2"/>
              </a:buClr>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dirty="0">
                <a:latin typeface="Times New Roman" panose="02020603050405020304" pitchFamily="18" charset="0"/>
                <a:cs typeface="Times New Roman" panose="02020603050405020304" pitchFamily="18" charset="0"/>
              </a:rPr>
              <a:t>A</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leading</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Ukrainian</a:t>
            </a:r>
            <a:r>
              <a:rPr lang="ru-UA" sz="1500" dirty="0">
                <a:latin typeface="Times New Roman" panose="02020603050405020304" pitchFamily="18" charset="0"/>
                <a:cs typeface="Times New Roman" panose="02020603050405020304" pitchFamily="18" charset="0"/>
              </a:rPr>
              <a:t> IT </a:t>
            </a:r>
            <a:r>
              <a:rPr lang="ru-UA" sz="1500" dirty="0" err="1">
                <a:latin typeface="Times New Roman" panose="02020603050405020304" pitchFamily="18" charset="0"/>
                <a:cs typeface="Times New Roman" panose="02020603050405020304" pitchFamily="18" charset="0"/>
              </a:rPr>
              <a:t>company</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excels</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in</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Active</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Listening</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because</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of</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its</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client-centric</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approach</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to</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business</a:t>
            </a:r>
            <a:r>
              <a:rPr lang="ru-UA" sz="1500" dirty="0">
                <a:latin typeface="Times New Roman" panose="02020603050405020304" pitchFamily="18" charset="0"/>
                <a:cs typeface="Times New Roman" panose="02020603050405020304" pitchFamily="18" charset="0"/>
              </a:rPr>
              <a:t>.</a:t>
            </a:r>
            <a:r>
              <a:rPr lang="en-US"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This</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category</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aligns</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with</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the</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company's</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focus</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on</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understanding</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customer</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needs</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and</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creating</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tailored</a:t>
            </a:r>
            <a:r>
              <a:rPr lang="ru-UA" sz="1500" dirty="0">
                <a:latin typeface="Times New Roman" panose="02020603050405020304" pitchFamily="18" charset="0"/>
                <a:cs typeface="Times New Roman" panose="02020603050405020304" pitchFamily="18" charset="0"/>
              </a:rPr>
              <a:t> </a:t>
            </a:r>
            <a:r>
              <a:rPr lang="ru-UA" sz="1500" dirty="0" err="1">
                <a:latin typeface="Times New Roman" panose="02020603050405020304" pitchFamily="18" charset="0"/>
                <a:cs typeface="Times New Roman" panose="02020603050405020304" pitchFamily="18" charset="0"/>
              </a:rPr>
              <a:t>solutions</a:t>
            </a:r>
            <a:r>
              <a:rPr lang="ru-UA" sz="1500" dirty="0">
                <a:latin typeface="Times New Roman" panose="02020603050405020304" pitchFamily="18" charset="0"/>
                <a:cs typeface="Times New Roman" panose="02020603050405020304" pitchFamily="18" charset="0"/>
              </a:rPr>
              <a:t>.</a:t>
            </a:r>
            <a:endParaRPr lang="ru-RU" sz="1500" dirty="0">
              <a:latin typeface="Times New Roman" panose="02020603050405020304" pitchFamily="18" charset="0"/>
              <a:cs typeface="Times New Roman" panose="02020603050405020304" pitchFamily="18" charset="0"/>
            </a:endParaRPr>
          </a:p>
        </p:txBody>
      </p:sp>
      <p:pic>
        <p:nvPicPr>
          <p:cNvPr id="13" name="Рисунок 12">
            <a:extLst>
              <a:ext uri="{FF2B5EF4-FFF2-40B4-BE49-F238E27FC236}">
                <a16:creationId xmlns:a16="http://schemas.microsoft.com/office/drawing/2014/main" id="{7A7B0B7E-5E67-433D-8311-442E6317C519}"/>
              </a:ext>
            </a:extLst>
          </p:cNvPr>
          <p:cNvPicPr>
            <a:picLocks noChangeAspect="1"/>
          </p:cNvPicPr>
          <p:nvPr/>
        </p:nvPicPr>
        <p:blipFill>
          <a:blip r:embed="rId3"/>
          <a:stretch>
            <a:fillRect/>
          </a:stretch>
        </p:blipFill>
        <p:spPr>
          <a:xfrm>
            <a:off x="9551711" y="4013451"/>
            <a:ext cx="1784332" cy="1784332"/>
          </a:xfrm>
          <a:prstGeom prst="rect">
            <a:avLst/>
          </a:prstGeom>
        </p:spPr>
      </p:pic>
      <p:sp>
        <p:nvSpPr>
          <p:cNvPr id="14" name="Текст 6">
            <a:extLst>
              <a:ext uri="{FF2B5EF4-FFF2-40B4-BE49-F238E27FC236}">
                <a16:creationId xmlns:a16="http://schemas.microsoft.com/office/drawing/2014/main" id="{658D2F8C-DB86-49EC-9C2A-2713F5CC27F4}"/>
              </a:ext>
            </a:extLst>
          </p:cNvPr>
          <p:cNvSpPr txBox="1">
            <a:spLocks/>
          </p:cNvSpPr>
          <p:nvPr/>
        </p:nvSpPr>
        <p:spPr>
          <a:xfrm>
            <a:off x="993135" y="4086988"/>
            <a:ext cx="2581337" cy="1710795"/>
          </a:xfrm>
          <a:prstGeom prst="rect">
            <a:avLst/>
          </a:prstGeom>
        </p:spPr>
        <p:txBody>
          <a:bodyPr vert="horz" lIns="91440" tIns="45720" rIns="91440" bIns="45720" rtlCol="0">
            <a:normAutofit lnSpcReduction="10000"/>
          </a:bodyPr>
          <a:lstStyle>
            <a:lvl1pPr marL="180000" indent="-180000" algn="l" defTabSz="914400" rtl="0" eaLnBrk="1" latinLnBrk="0" hangingPunct="1">
              <a:lnSpc>
                <a:spcPct val="90000"/>
              </a:lnSpc>
              <a:spcBef>
                <a:spcPts val="600"/>
              </a:spcBef>
              <a:buClr>
                <a:schemeClr val="bg2"/>
              </a:buClr>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ru-UA" dirty="0" err="1">
                <a:latin typeface="Times New Roman" panose="02020603050405020304" pitchFamily="18" charset="0"/>
                <a:cs typeface="Times New Roman" panose="02020603050405020304" pitchFamily="18" charset="0"/>
              </a:rPr>
              <a:t>Halia</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Baluvana</a:t>
            </a:r>
            <a:br>
              <a:rPr lang="ru-UA" dirty="0">
                <a:latin typeface="Times New Roman" panose="02020603050405020304" pitchFamily="18" charset="0"/>
                <a:cs typeface="Times New Roman" panose="02020603050405020304" pitchFamily="18" charset="0"/>
              </a:rPr>
            </a:br>
            <a:r>
              <a:rPr lang="ru-UA" dirty="0" err="1">
                <a:latin typeface="Times New Roman" panose="02020603050405020304" pitchFamily="18" charset="0"/>
                <a:cs typeface="Times New Roman" panose="02020603050405020304" pitchFamily="18" charset="0"/>
              </a:rPr>
              <a:t>Employee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Presentation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Staff</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events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or</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stores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maintain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friendly</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approachable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body</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language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embodying</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the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brand’s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commitment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to</a:t>
            </a:r>
            <a:r>
              <a:rPr lang="ru-UA" dirty="0">
                <a:latin typeface="Times New Roman" panose="02020603050405020304" pitchFamily="18" charset="0"/>
                <a:cs typeface="Times New Roman" panose="02020603050405020304" pitchFamily="18" charset="0"/>
              </a:rPr>
              <a:t> a </a:t>
            </a:r>
            <a:r>
              <a:rPr lang="ru-UA" dirty="0" err="1">
                <a:latin typeface="Times New Roman" panose="02020603050405020304" pitchFamily="18" charset="0"/>
                <a:cs typeface="Times New Roman" panose="02020603050405020304" pitchFamily="18" charset="0"/>
              </a:rPr>
              <a:t>welcoming</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customer</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experience</a:t>
            </a:r>
            <a:r>
              <a:rPr lang="ru-UA"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pic>
        <p:nvPicPr>
          <p:cNvPr id="15" name="Рисунок 14">
            <a:extLst>
              <a:ext uri="{FF2B5EF4-FFF2-40B4-BE49-F238E27FC236}">
                <a16:creationId xmlns:a16="http://schemas.microsoft.com/office/drawing/2014/main" id="{F35F1457-0D5F-4C6C-9D2C-72CE769BE964}"/>
              </a:ext>
            </a:extLst>
          </p:cNvPr>
          <p:cNvPicPr>
            <a:picLocks noChangeAspect="1"/>
          </p:cNvPicPr>
          <p:nvPr/>
        </p:nvPicPr>
        <p:blipFill>
          <a:blip r:embed="rId4"/>
          <a:stretch>
            <a:fillRect/>
          </a:stretch>
        </p:blipFill>
        <p:spPr>
          <a:xfrm>
            <a:off x="4053135" y="4177783"/>
            <a:ext cx="1620000" cy="1620000"/>
          </a:xfrm>
          <a:prstGeom prst="rect">
            <a:avLst/>
          </a:prstGeom>
        </p:spPr>
      </p:pic>
    </p:spTree>
    <p:extLst>
      <p:ext uri="{BB962C8B-B14F-4D97-AF65-F5344CB8AC3E}">
        <p14:creationId xmlns:p14="http://schemas.microsoft.com/office/powerpoint/2010/main" val="2423106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a:extLst>
              <a:ext uri="{FF2B5EF4-FFF2-40B4-BE49-F238E27FC236}">
                <a16:creationId xmlns:a16="http://schemas.microsoft.com/office/drawing/2014/main" id="{211DAE73-6CD3-4771-ABF6-C81636C18EB8}"/>
              </a:ext>
            </a:extLst>
          </p:cNvPr>
          <p:cNvSpPr>
            <a:spLocks noGrp="1"/>
          </p:cNvSpPr>
          <p:nvPr>
            <p:ph type="title"/>
          </p:nvPr>
        </p:nvSpPr>
        <p:spPr>
          <a:xfrm>
            <a:off x="820444" y="562882"/>
            <a:ext cx="10515600" cy="1325563"/>
          </a:xfrm>
        </p:spPr>
        <p:txBody>
          <a:bodyPr rtlCol="0">
            <a:normAutofit fontScale="90000"/>
          </a:bodyPr>
          <a:lstStyle/>
          <a:p>
            <a:r>
              <a:rPr lang="ru-UA" sz="53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International</a:t>
            </a:r>
            <a:r>
              <a:rPr lang="ru-UA" sz="53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UA" sz="53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Communication</a:t>
            </a:r>
            <a:r>
              <a:rPr lang="ru-UA" sz="53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UA" sz="53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Strategies</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Текст 4">
            <a:extLst>
              <a:ext uri="{FF2B5EF4-FFF2-40B4-BE49-F238E27FC236}">
                <a16:creationId xmlns:a16="http://schemas.microsoft.com/office/drawing/2014/main" id="{92C1407A-1D74-46E8-8A3D-AE720F58C0F4}"/>
              </a:ext>
            </a:extLst>
          </p:cNvPr>
          <p:cNvSpPr>
            <a:spLocks noGrp="1"/>
          </p:cNvSpPr>
          <p:nvPr>
            <p:ph type="body" sz="quarter" idx="16"/>
          </p:nvPr>
        </p:nvSpPr>
        <p:spPr/>
        <p:txBody>
          <a:bodyPr rtlCol="0"/>
          <a:lstStyle/>
          <a:p>
            <a:r>
              <a:rPr lang="ru-UA" sz="3200" i="1" dirty="0" err="1">
                <a:latin typeface="Times New Roman" panose="02020603050405020304" pitchFamily="18" charset="0"/>
                <a:cs typeface="Times New Roman" panose="02020603050405020304" pitchFamily="18" charset="0"/>
              </a:rPr>
              <a:t>Adaptability</a:t>
            </a:r>
            <a:endParaRPr lang="ru-RU" sz="3200" i="1" dirty="0">
              <a:latin typeface="Times New Roman" panose="02020603050405020304" pitchFamily="18" charset="0"/>
              <a:cs typeface="Times New Roman" panose="02020603050405020304" pitchFamily="18" charset="0"/>
            </a:endParaRPr>
          </a:p>
        </p:txBody>
      </p:sp>
      <p:sp>
        <p:nvSpPr>
          <p:cNvPr id="4" name="Текст 3">
            <a:extLst>
              <a:ext uri="{FF2B5EF4-FFF2-40B4-BE49-F238E27FC236}">
                <a16:creationId xmlns:a16="http://schemas.microsoft.com/office/drawing/2014/main" id="{0FA8532E-B64D-4C40-B1E4-2D953F7AED9B}"/>
              </a:ext>
            </a:extLst>
          </p:cNvPr>
          <p:cNvSpPr>
            <a:spLocks noGrp="1"/>
          </p:cNvSpPr>
          <p:nvPr>
            <p:ph type="body" idx="1"/>
          </p:nvPr>
        </p:nvSpPr>
        <p:spPr>
          <a:xfrm>
            <a:off x="993135" y="2612116"/>
            <a:ext cx="5134619" cy="441953"/>
          </a:xfrm>
        </p:spPr>
        <p:txBody>
          <a:bodyPr rtlCol="0"/>
          <a:lstStyle/>
          <a:p>
            <a:pPr algn="ctr"/>
            <a:r>
              <a:rPr lang="ru-UA" sz="1900" i="1" dirty="0" err="1">
                <a:latin typeface="Times New Roman" panose="02020603050405020304" pitchFamily="18" charset="0"/>
                <a:cs typeface="Times New Roman" panose="02020603050405020304" pitchFamily="18" charset="0"/>
              </a:rPr>
              <a:t>Adaptability</a:t>
            </a:r>
            <a:r>
              <a:rPr lang="ru-UA" sz="1900" i="1" dirty="0">
                <a:latin typeface="Times New Roman" panose="02020603050405020304" pitchFamily="18" charset="0"/>
                <a:cs typeface="Times New Roman" panose="02020603050405020304" pitchFamily="18" charset="0"/>
              </a:rPr>
              <a:t> </a:t>
            </a:r>
            <a:r>
              <a:rPr lang="ru-UA" sz="1900" i="1" dirty="0" err="1">
                <a:latin typeface="Times New Roman" panose="02020603050405020304" pitchFamily="18" charset="0"/>
                <a:cs typeface="Times New Roman" panose="02020603050405020304" pitchFamily="18" charset="0"/>
              </a:rPr>
              <a:t>Across</a:t>
            </a:r>
            <a:r>
              <a:rPr lang="ru-UA" sz="1900" i="1" dirty="0">
                <a:latin typeface="Times New Roman" panose="02020603050405020304" pitchFamily="18" charset="0"/>
                <a:cs typeface="Times New Roman" panose="02020603050405020304" pitchFamily="18" charset="0"/>
              </a:rPr>
              <a:t> </a:t>
            </a:r>
            <a:r>
              <a:rPr lang="ru-UA" sz="1900" i="1" dirty="0" err="1">
                <a:latin typeface="Times New Roman" panose="02020603050405020304" pitchFamily="18" charset="0"/>
                <a:cs typeface="Times New Roman" panose="02020603050405020304" pitchFamily="18" charset="0"/>
              </a:rPr>
              <a:t>Channels</a:t>
            </a:r>
            <a:r>
              <a:rPr lang="en-US" sz="1900" i="1" dirty="0">
                <a:latin typeface="Times New Roman" panose="02020603050405020304" pitchFamily="18" charset="0"/>
                <a:cs typeface="Times New Roman" panose="02020603050405020304" pitchFamily="18" charset="0"/>
              </a:rPr>
              <a:t>: </a:t>
            </a:r>
            <a:r>
              <a:rPr lang="ru-UA" sz="1900" i="1" dirty="0" err="1">
                <a:latin typeface="Times New Roman" panose="02020603050405020304" pitchFamily="18" charset="0"/>
                <a:cs typeface="Times New Roman" panose="02020603050405020304" pitchFamily="18" charset="0"/>
              </a:rPr>
              <a:t>Nova</a:t>
            </a:r>
            <a:r>
              <a:rPr lang="ru-UA" sz="1900" i="1" dirty="0">
                <a:latin typeface="Times New Roman" panose="02020603050405020304" pitchFamily="18" charset="0"/>
                <a:cs typeface="Times New Roman" panose="02020603050405020304" pitchFamily="18" charset="0"/>
              </a:rPr>
              <a:t> </a:t>
            </a:r>
            <a:r>
              <a:rPr lang="ru-UA" sz="1900" i="1" dirty="0" err="1">
                <a:latin typeface="Times New Roman" panose="02020603050405020304" pitchFamily="18" charset="0"/>
                <a:cs typeface="Times New Roman" panose="02020603050405020304" pitchFamily="18" charset="0"/>
              </a:rPr>
              <a:t>Poshta</a:t>
            </a:r>
            <a:br>
              <a:rPr lang="ru-UA" sz="1600" i="1" dirty="0">
                <a:latin typeface="Times New Roman" panose="02020603050405020304" pitchFamily="18" charset="0"/>
                <a:cs typeface="Times New Roman" panose="02020603050405020304" pitchFamily="18" charset="0"/>
              </a:rPr>
            </a:br>
            <a:endParaRPr lang="ru-RU" sz="2000" i="1" dirty="0">
              <a:latin typeface="Times New Roman" panose="02020603050405020304" pitchFamily="18" charset="0"/>
              <a:cs typeface="Times New Roman" panose="02020603050405020304" pitchFamily="18" charset="0"/>
            </a:endParaRPr>
          </a:p>
        </p:txBody>
      </p:sp>
      <p:sp>
        <p:nvSpPr>
          <p:cNvPr id="7" name="Текст 6">
            <a:extLst>
              <a:ext uri="{FF2B5EF4-FFF2-40B4-BE49-F238E27FC236}">
                <a16:creationId xmlns:a16="http://schemas.microsoft.com/office/drawing/2014/main" id="{8777C1D2-F31A-4E91-AF68-25DE8289CA69}"/>
              </a:ext>
            </a:extLst>
          </p:cNvPr>
          <p:cNvSpPr>
            <a:spLocks noGrp="1"/>
          </p:cNvSpPr>
          <p:nvPr>
            <p:ph type="body" sz="quarter" idx="20"/>
          </p:nvPr>
        </p:nvSpPr>
        <p:spPr>
          <a:xfrm>
            <a:off x="993135" y="3979961"/>
            <a:ext cx="2792658" cy="1198290"/>
          </a:xfrm>
        </p:spPr>
        <p:txBody>
          <a:bodyPr rtlCol="0">
            <a:normAutofit/>
          </a:bodyPr>
          <a:lstStyle/>
          <a:p>
            <a:pPr marL="0" indent="0">
              <a:buNone/>
            </a:pPr>
            <a:r>
              <a:rPr lang="ru-UA" dirty="0" err="1">
                <a:latin typeface="Times New Roman" panose="02020603050405020304" pitchFamily="18" charset="0"/>
                <a:cs typeface="Times New Roman" panose="02020603050405020304" pitchFamily="18" charset="0"/>
              </a:rPr>
              <a:t>As</a:t>
            </a:r>
            <a:r>
              <a:rPr lang="ru-UA" dirty="0">
                <a:latin typeface="Times New Roman" panose="02020603050405020304" pitchFamily="18" charset="0"/>
                <a:cs typeface="Times New Roman" panose="02020603050405020304" pitchFamily="18" charset="0"/>
              </a:rPr>
              <a:t> a </a:t>
            </a:r>
            <a:r>
              <a:rPr lang="ru-UA" dirty="0" err="1">
                <a:latin typeface="Times New Roman" panose="02020603050405020304" pitchFamily="18" charset="0"/>
                <a:cs typeface="Times New Roman" panose="02020603050405020304" pitchFamily="18" charset="0"/>
              </a:rPr>
              <a:t>global</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logistics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provider</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effectively</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manages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communication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across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diverse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channels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adapting</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to</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customer</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business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needs</a:t>
            </a:r>
            <a:r>
              <a:rPr lang="ru-UA" dirty="0">
                <a:latin typeface="Times New Roman" panose="02020603050405020304" pitchFamily="18" charset="0"/>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p:txBody>
      </p:sp>
      <p:sp>
        <p:nvSpPr>
          <p:cNvPr id="8" name="Текст 7">
            <a:extLst>
              <a:ext uri="{FF2B5EF4-FFF2-40B4-BE49-F238E27FC236}">
                <a16:creationId xmlns:a16="http://schemas.microsoft.com/office/drawing/2014/main" id="{E809F6AA-8787-46D7-ACFE-35FEE08B5A5C}"/>
              </a:ext>
            </a:extLst>
          </p:cNvPr>
          <p:cNvSpPr>
            <a:spLocks noGrp="1"/>
          </p:cNvSpPr>
          <p:nvPr>
            <p:ph type="body" sz="quarter" idx="21"/>
          </p:nvPr>
        </p:nvSpPr>
        <p:spPr>
          <a:xfrm>
            <a:off x="993135" y="3191694"/>
            <a:ext cx="4513488" cy="885116"/>
          </a:xfrm>
        </p:spPr>
        <p:txBody>
          <a:bodyPr rtlCol="0">
            <a:normAutofit/>
          </a:bodyPr>
          <a:lstStyle/>
          <a:p>
            <a:pPr marL="0" indent="0" algn="just">
              <a:buNone/>
            </a:pPr>
            <a:r>
              <a:rPr lang="ru-UA" sz="1700" dirty="0" err="1">
                <a:latin typeface="Times New Roman" panose="02020603050405020304" pitchFamily="18" charset="0"/>
                <a:cs typeface="Times New Roman" panose="02020603050405020304" pitchFamily="18" charset="0"/>
              </a:rPr>
              <a:t>Adaptability</a:t>
            </a:r>
            <a:r>
              <a:rPr lang="ru-UA" sz="1700" dirty="0">
                <a:latin typeface="Times New Roman" panose="02020603050405020304" pitchFamily="18" charset="0"/>
                <a:cs typeface="Times New Roman" panose="02020603050405020304" pitchFamily="18" charset="0"/>
              </a:rPr>
              <a:t> </a:t>
            </a:r>
            <a:r>
              <a:rPr lang="ru-UA" sz="1700" dirty="0" err="1">
                <a:latin typeface="Times New Roman" panose="02020603050405020304" pitchFamily="18" charset="0"/>
                <a:cs typeface="Times New Roman" panose="02020603050405020304" pitchFamily="18" charset="0"/>
              </a:rPr>
              <a:t>Across</a:t>
            </a:r>
            <a:r>
              <a:rPr lang="ru-UA" sz="1700" dirty="0">
                <a:latin typeface="Times New Roman" panose="02020603050405020304" pitchFamily="18" charset="0"/>
                <a:cs typeface="Times New Roman" panose="02020603050405020304" pitchFamily="18" charset="0"/>
              </a:rPr>
              <a:t> </a:t>
            </a:r>
            <a:r>
              <a:rPr lang="ru-UA" sz="1700" dirty="0" err="1">
                <a:latin typeface="Times New Roman" panose="02020603050405020304" pitchFamily="18" charset="0"/>
                <a:cs typeface="Times New Roman" panose="02020603050405020304" pitchFamily="18" charset="0"/>
              </a:rPr>
              <a:t>Channels</a:t>
            </a:r>
            <a:r>
              <a:rPr lang="uk-UA" sz="1700" dirty="0">
                <a:latin typeface="Times New Roman" panose="02020603050405020304" pitchFamily="18" charset="0"/>
                <a:cs typeface="Times New Roman" panose="02020603050405020304" pitchFamily="18" charset="0"/>
              </a:rPr>
              <a:t>: </a:t>
            </a:r>
            <a:r>
              <a:rPr lang="en-US" sz="1700" dirty="0">
                <a:latin typeface="Times New Roman" panose="02020603050405020304" pitchFamily="18" charset="0"/>
                <a:cs typeface="Times New Roman" panose="02020603050405020304" pitchFamily="18" charset="0"/>
              </a:rPr>
              <a:t>t</a:t>
            </a:r>
            <a:r>
              <a:rPr lang="ru-UA" sz="1700" dirty="0" err="1">
                <a:latin typeface="Times New Roman" panose="02020603050405020304" pitchFamily="18" charset="0"/>
                <a:cs typeface="Times New Roman" panose="02020603050405020304" pitchFamily="18" charset="0"/>
              </a:rPr>
              <a:t>ailor</a:t>
            </a:r>
            <a:r>
              <a:rPr lang="ru-UA" sz="1700" dirty="0">
                <a:latin typeface="Times New Roman" panose="02020603050405020304" pitchFamily="18" charset="0"/>
                <a:cs typeface="Times New Roman" panose="02020603050405020304" pitchFamily="18" charset="0"/>
              </a:rPr>
              <a:t> </a:t>
            </a:r>
            <a:r>
              <a:rPr lang="ru-UA" sz="1700" dirty="0" err="1">
                <a:latin typeface="Times New Roman" panose="02020603050405020304" pitchFamily="18" charset="0"/>
                <a:cs typeface="Times New Roman" panose="02020603050405020304" pitchFamily="18" charset="0"/>
              </a:rPr>
              <a:t>your</a:t>
            </a:r>
            <a:r>
              <a:rPr lang="ru-UA" sz="1700" dirty="0">
                <a:latin typeface="Times New Roman" panose="02020603050405020304" pitchFamily="18" charset="0"/>
                <a:cs typeface="Times New Roman" panose="02020603050405020304" pitchFamily="18" charset="0"/>
              </a:rPr>
              <a:t> </a:t>
            </a:r>
            <a:r>
              <a:rPr lang="ru-UA" sz="1700" dirty="0" err="1">
                <a:latin typeface="Times New Roman" panose="02020603050405020304" pitchFamily="18" charset="0"/>
                <a:cs typeface="Times New Roman" panose="02020603050405020304" pitchFamily="18" charset="0"/>
              </a:rPr>
              <a:t>message</a:t>
            </a:r>
            <a:r>
              <a:rPr lang="ru-UA" sz="1700" dirty="0">
                <a:latin typeface="Times New Roman" panose="02020603050405020304" pitchFamily="18" charset="0"/>
                <a:cs typeface="Times New Roman" panose="02020603050405020304" pitchFamily="18" charset="0"/>
              </a:rPr>
              <a:t> </a:t>
            </a:r>
            <a:r>
              <a:rPr lang="ru-UA" sz="1700" dirty="0" err="1">
                <a:latin typeface="Times New Roman" panose="02020603050405020304" pitchFamily="18" charset="0"/>
                <a:cs typeface="Times New Roman" panose="02020603050405020304" pitchFamily="18" charset="0"/>
              </a:rPr>
              <a:t>to</a:t>
            </a:r>
            <a:r>
              <a:rPr lang="ru-UA" sz="1700" dirty="0">
                <a:latin typeface="Times New Roman" panose="02020603050405020304" pitchFamily="18" charset="0"/>
                <a:cs typeface="Times New Roman" panose="02020603050405020304" pitchFamily="18" charset="0"/>
              </a:rPr>
              <a:t> </a:t>
            </a:r>
            <a:r>
              <a:rPr lang="ru-UA" sz="1700" dirty="0" err="1">
                <a:latin typeface="Times New Roman" panose="02020603050405020304" pitchFamily="18" charset="0"/>
                <a:cs typeface="Times New Roman" panose="02020603050405020304" pitchFamily="18" charset="0"/>
              </a:rPr>
              <a:t>the</a:t>
            </a:r>
            <a:r>
              <a:rPr lang="ru-UA" sz="1700" dirty="0">
                <a:latin typeface="Times New Roman" panose="02020603050405020304" pitchFamily="18" charset="0"/>
                <a:cs typeface="Times New Roman" panose="02020603050405020304" pitchFamily="18" charset="0"/>
              </a:rPr>
              <a:t> </a:t>
            </a:r>
            <a:r>
              <a:rPr lang="ru-UA" sz="1700" dirty="0" err="1">
                <a:latin typeface="Times New Roman" panose="02020603050405020304" pitchFamily="18" charset="0"/>
                <a:cs typeface="Times New Roman" panose="02020603050405020304" pitchFamily="18" charset="0"/>
              </a:rPr>
              <a:t>medium</a:t>
            </a:r>
            <a:r>
              <a:rPr lang="ru-UA" sz="1700" dirty="0">
                <a:latin typeface="Times New Roman" panose="02020603050405020304" pitchFamily="18" charset="0"/>
                <a:cs typeface="Times New Roman" panose="02020603050405020304" pitchFamily="18" charset="0"/>
              </a:rPr>
              <a:t> (</a:t>
            </a:r>
            <a:r>
              <a:rPr lang="ru-UA" sz="1700" dirty="0" err="1">
                <a:latin typeface="Times New Roman" panose="02020603050405020304" pitchFamily="18" charset="0"/>
                <a:cs typeface="Times New Roman" panose="02020603050405020304" pitchFamily="18" charset="0"/>
              </a:rPr>
              <a:t>email</a:t>
            </a:r>
            <a:r>
              <a:rPr lang="ru-UA" sz="1700" dirty="0">
                <a:latin typeface="Times New Roman" panose="02020603050405020304" pitchFamily="18" charset="0"/>
                <a:cs typeface="Times New Roman" panose="02020603050405020304" pitchFamily="18" charset="0"/>
              </a:rPr>
              <a:t>, </a:t>
            </a:r>
            <a:r>
              <a:rPr lang="ru-UA" sz="1700" dirty="0" err="1">
                <a:latin typeface="Times New Roman" panose="02020603050405020304" pitchFamily="18" charset="0"/>
                <a:cs typeface="Times New Roman" panose="02020603050405020304" pitchFamily="18" charset="0"/>
              </a:rPr>
              <a:t>video</a:t>
            </a:r>
            <a:r>
              <a:rPr lang="ru-UA" sz="1700" dirty="0">
                <a:latin typeface="Times New Roman" panose="02020603050405020304" pitchFamily="18" charset="0"/>
                <a:cs typeface="Times New Roman" panose="02020603050405020304" pitchFamily="18" charset="0"/>
              </a:rPr>
              <a:t> </a:t>
            </a:r>
            <a:r>
              <a:rPr lang="ru-UA" sz="1700" dirty="0" err="1">
                <a:latin typeface="Times New Roman" panose="02020603050405020304" pitchFamily="18" charset="0"/>
                <a:cs typeface="Times New Roman" panose="02020603050405020304" pitchFamily="18" charset="0"/>
              </a:rPr>
              <a:t>calls</a:t>
            </a:r>
            <a:r>
              <a:rPr lang="ru-UA" sz="1700" dirty="0">
                <a:latin typeface="Times New Roman" panose="02020603050405020304" pitchFamily="18" charset="0"/>
                <a:cs typeface="Times New Roman" panose="02020603050405020304" pitchFamily="18" charset="0"/>
              </a:rPr>
              <a:t>, </a:t>
            </a:r>
            <a:r>
              <a:rPr lang="ru-UA" sz="1700" dirty="0" err="1">
                <a:latin typeface="Times New Roman" panose="02020603050405020304" pitchFamily="18" charset="0"/>
                <a:cs typeface="Times New Roman" panose="02020603050405020304" pitchFamily="18" charset="0"/>
              </a:rPr>
              <a:t>meetings</a:t>
            </a:r>
            <a:r>
              <a:rPr lang="ru-UA" sz="1700" dirty="0">
                <a:latin typeface="Times New Roman" panose="02020603050405020304" pitchFamily="18" charset="0"/>
                <a:cs typeface="Times New Roman" panose="02020603050405020304" pitchFamily="18" charset="0"/>
              </a:rPr>
              <a:t>).</a:t>
            </a:r>
          </a:p>
        </p:txBody>
      </p:sp>
      <p:sp>
        <p:nvSpPr>
          <p:cNvPr id="2" name="Нижний колонтитул 1">
            <a:extLst>
              <a:ext uri="{FF2B5EF4-FFF2-40B4-BE49-F238E27FC236}">
                <a16:creationId xmlns:a16="http://schemas.microsoft.com/office/drawing/2014/main" id="{EC982E62-6A3F-45E0-B738-1CCBF33DEECF}"/>
              </a:ext>
            </a:extLst>
          </p:cNvPr>
          <p:cNvSpPr>
            <a:spLocks noGrp="1"/>
          </p:cNvSpPr>
          <p:nvPr>
            <p:ph type="ftr" sz="quarter" idx="11"/>
          </p:nvPr>
        </p:nvSpPr>
        <p:spPr/>
        <p:txBody>
          <a:bodyPr rtlCol="0"/>
          <a:lstStyle/>
          <a:p>
            <a:pPr rtl="0"/>
            <a:r>
              <a:rPr lang="en-US" dirty="0"/>
              <a:t> </a:t>
            </a:r>
          </a:p>
          <a:p>
            <a:pPr rtl="0"/>
            <a:endParaRPr lang="ru-RU" dirty="0"/>
          </a:p>
        </p:txBody>
      </p:sp>
      <p:sp>
        <p:nvSpPr>
          <p:cNvPr id="3" name="Номер слайда 2">
            <a:extLst>
              <a:ext uri="{FF2B5EF4-FFF2-40B4-BE49-F238E27FC236}">
                <a16:creationId xmlns:a16="http://schemas.microsoft.com/office/drawing/2014/main" id="{C9509180-5380-4AD5-A72A-75354134ECC6}"/>
              </a:ext>
            </a:extLst>
          </p:cNvPr>
          <p:cNvSpPr>
            <a:spLocks noGrp="1"/>
          </p:cNvSpPr>
          <p:nvPr>
            <p:ph type="sldNum" sz="quarter" idx="12"/>
          </p:nvPr>
        </p:nvSpPr>
        <p:spPr/>
        <p:txBody>
          <a:bodyPr rtlCol="0"/>
          <a:lstStyle/>
          <a:p>
            <a:pPr rtl="0"/>
            <a:fld id="{D495E168-DA5E-4888-8D8A-92B118324C14}" type="slidenum">
              <a:rPr lang="ru-RU" smtClean="0"/>
              <a:pPr rtl="0"/>
              <a:t>7</a:t>
            </a:fld>
            <a:endParaRPr lang="ru-RU" dirty="0"/>
          </a:p>
        </p:txBody>
      </p:sp>
      <p:sp>
        <p:nvSpPr>
          <p:cNvPr id="10" name="Текст 6">
            <a:extLst>
              <a:ext uri="{FF2B5EF4-FFF2-40B4-BE49-F238E27FC236}">
                <a16:creationId xmlns:a16="http://schemas.microsoft.com/office/drawing/2014/main" id="{AC9D8D4E-BDB4-4F19-9E94-977378C259E0}"/>
              </a:ext>
            </a:extLst>
          </p:cNvPr>
          <p:cNvSpPr txBox="1">
            <a:spLocks/>
          </p:cNvSpPr>
          <p:nvPr/>
        </p:nvSpPr>
        <p:spPr>
          <a:xfrm>
            <a:off x="6078245" y="3916844"/>
            <a:ext cx="3518338" cy="2015914"/>
          </a:xfrm>
          <a:prstGeom prst="rect">
            <a:avLst/>
          </a:prstGeom>
        </p:spPr>
        <p:txBody>
          <a:bodyPr vert="horz" lIns="91440" tIns="45720" rIns="91440" bIns="45720" rtlCol="0">
            <a:normAutofit lnSpcReduction="10000"/>
          </a:bodyPr>
          <a:lstStyle>
            <a:lvl1pPr marL="180000" indent="-180000" algn="l" defTabSz="914400" rtl="0" eaLnBrk="1" latinLnBrk="0" hangingPunct="1">
              <a:lnSpc>
                <a:spcPct val="90000"/>
              </a:lnSpc>
              <a:spcBef>
                <a:spcPts val="600"/>
              </a:spcBef>
              <a:buClr>
                <a:schemeClr val="bg2"/>
              </a:buClr>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UA" dirty="0" err="1">
                <a:latin typeface="Times New Roman" panose="02020603050405020304" pitchFamily="18" charset="0"/>
                <a:cs typeface="Times New Roman" panose="02020603050405020304" pitchFamily="18" charset="0"/>
              </a:rPr>
              <a:t>The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Ukrainian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Institute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actively</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promotes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Ukrainian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culture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abroad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through</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the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organization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of</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exhibitions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cultural</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events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art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programs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various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countries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of</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the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world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One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of</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the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main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goals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the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formation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of</a:t>
            </a:r>
            <a:r>
              <a:rPr lang="ru-UA" dirty="0">
                <a:latin typeface="Times New Roman" panose="02020603050405020304" pitchFamily="18" charset="0"/>
                <a:cs typeface="Times New Roman" panose="02020603050405020304" pitchFamily="18" charset="0"/>
              </a:rPr>
              <a:t> a </a:t>
            </a:r>
            <a:r>
              <a:rPr lang="ru-UA" dirty="0" err="1">
                <a:latin typeface="Times New Roman" panose="02020603050405020304" pitchFamily="18" charset="0"/>
                <a:cs typeface="Times New Roman" panose="02020603050405020304" pitchFamily="18" charset="0"/>
              </a:rPr>
              <a:t>positive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image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of</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Ukraine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the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world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support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of</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Ukrainian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artists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cultural</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figures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the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international</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arena</a:t>
            </a:r>
            <a:r>
              <a:rPr lang="ru-UA" dirty="0">
                <a:latin typeface="Times New Roman" panose="02020603050405020304" pitchFamily="18" charset="0"/>
                <a:cs typeface="Times New Roman" panose="02020603050405020304" pitchFamily="18" charset="0"/>
              </a:rPr>
              <a:t>.</a:t>
            </a:r>
          </a:p>
        </p:txBody>
      </p:sp>
      <p:pic>
        <p:nvPicPr>
          <p:cNvPr id="12" name="Рисунок 11">
            <a:extLst>
              <a:ext uri="{FF2B5EF4-FFF2-40B4-BE49-F238E27FC236}">
                <a16:creationId xmlns:a16="http://schemas.microsoft.com/office/drawing/2014/main" id="{575D6CA7-2C91-4EDA-9B0E-BCADEEF493B5}"/>
              </a:ext>
            </a:extLst>
          </p:cNvPr>
          <p:cNvPicPr>
            <a:picLocks noChangeAspect="1"/>
          </p:cNvPicPr>
          <p:nvPr/>
        </p:nvPicPr>
        <p:blipFill>
          <a:blip r:embed="rId3"/>
          <a:stretch>
            <a:fillRect/>
          </a:stretch>
        </p:blipFill>
        <p:spPr>
          <a:xfrm>
            <a:off x="3914205" y="3979960"/>
            <a:ext cx="1800000" cy="942175"/>
          </a:xfrm>
          <a:prstGeom prst="rect">
            <a:avLst/>
          </a:prstGeom>
        </p:spPr>
      </p:pic>
      <p:sp>
        <p:nvSpPr>
          <p:cNvPr id="13" name="Текст 3">
            <a:extLst>
              <a:ext uri="{FF2B5EF4-FFF2-40B4-BE49-F238E27FC236}">
                <a16:creationId xmlns:a16="http://schemas.microsoft.com/office/drawing/2014/main" id="{1A866BF5-F59C-45DC-82F7-E78101BFF7A3}"/>
              </a:ext>
            </a:extLst>
          </p:cNvPr>
          <p:cNvSpPr txBox="1">
            <a:spLocks/>
          </p:cNvSpPr>
          <p:nvPr/>
        </p:nvSpPr>
        <p:spPr>
          <a:xfrm>
            <a:off x="6249236" y="2602254"/>
            <a:ext cx="5071111" cy="44195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000" b="0" kern="120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ru-UA" sz="1900" i="1" dirty="0" err="1">
                <a:latin typeface="Times New Roman" panose="02020603050405020304" pitchFamily="18" charset="0"/>
                <a:cs typeface="Times New Roman" panose="02020603050405020304" pitchFamily="18" charset="0"/>
              </a:rPr>
              <a:t>Cultural</a:t>
            </a:r>
            <a:r>
              <a:rPr lang="ru-UA" sz="1900" i="1" dirty="0">
                <a:latin typeface="Times New Roman" panose="02020603050405020304" pitchFamily="18" charset="0"/>
                <a:cs typeface="Times New Roman" panose="02020603050405020304" pitchFamily="18" charset="0"/>
              </a:rPr>
              <a:t> </a:t>
            </a:r>
            <a:r>
              <a:rPr lang="ru-UA" sz="1900" i="1" dirty="0" err="1">
                <a:latin typeface="Times New Roman" panose="02020603050405020304" pitchFamily="18" charset="0"/>
                <a:cs typeface="Times New Roman" panose="02020603050405020304" pitchFamily="18" charset="0"/>
              </a:rPr>
              <a:t>Sensitivity</a:t>
            </a:r>
            <a:r>
              <a:rPr lang="en-US" sz="1900" i="1" dirty="0">
                <a:latin typeface="Times New Roman" panose="02020603050405020304" pitchFamily="18" charset="0"/>
                <a:cs typeface="Times New Roman" panose="02020603050405020304" pitchFamily="18" charset="0"/>
              </a:rPr>
              <a:t>: "Ukrainian Institute" project</a:t>
            </a:r>
            <a:endParaRPr lang="ru-UA" sz="1900" i="1" dirty="0">
              <a:latin typeface="Times New Roman" panose="02020603050405020304" pitchFamily="18" charset="0"/>
              <a:cs typeface="Times New Roman" panose="02020603050405020304" pitchFamily="18" charset="0"/>
            </a:endParaRPr>
          </a:p>
        </p:txBody>
      </p:sp>
      <p:sp>
        <p:nvSpPr>
          <p:cNvPr id="14" name="Текст 7">
            <a:extLst>
              <a:ext uri="{FF2B5EF4-FFF2-40B4-BE49-F238E27FC236}">
                <a16:creationId xmlns:a16="http://schemas.microsoft.com/office/drawing/2014/main" id="{A821A745-A7FC-4309-808C-2A51C54BE857}"/>
              </a:ext>
            </a:extLst>
          </p:cNvPr>
          <p:cNvSpPr txBox="1">
            <a:spLocks/>
          </p:cNvSpPr>
          <p:nvPr/>
        </p:nvSpPr>
        <p:spPr>
          <a:xfrm>
            <a:off x="6127753" y="3191695"/>
            <a:ext cx="5134619" cy="715287"/>
          </a:xfrm>
          <a:prstGeom prst="rect">
            <a:avLst/>
          </a:prstGeom>
        </p:spPr>
        <p:txBody>
          <a:bodyPr vert="horz" lIns="91440" tIns="45720" rIns="91440" bIns="45720" rtlCol="0">
            <a:normAutofit/>
          </a:bodyPr>
          <a:lstStyle>
            <a:lvl1pPr marL="180000" indent="-180000" algn="l" defTabSz="914400" rtl="0" eaLnBrk="1" latinLnBrk="0" hangingPunct="1">
              <a:lnSpc>
                <a:spcPct val="90000"/>
              </a:lnSpc>
              <a:spcBef>
                <a:spcPts val="600"/>
              </a:spcBef>
              <a:buClr>
                <a:schemeClr val="bg2"/>
              </a:buClr>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ru-UA" dirty="0" err="1">
                <a:latin typeface="Times New Roman" panose="02020603050405020304" pitchFamily="18" charset="0"/>
                <a:cs typeface="Times New Roman" panose="02020603050405020304" pitchFamily="18" charset="0"/>
              </a:rPr>
              <a:t>Cultural</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Sensitivity</a:t>
            </a:r>
            <a:r>
              <a:rPr lang="en-US" dirty="0">
                <a:latin typeface="Times New Roman" panose="02020603050405020304" pitchFamily="18" charset="0"/>
                <a:cs typeface="Times New Roman" panose="02020603050405020304" pitchFamily="18" charset="0"/>
              </a:rPr>
              <a:t>: u</a:t>
            </a:r>
            <a:r>
              <a:rPr lang="ru-UA" dirty="0" err="1">
                <a:latin typeface="Times New Roman" panose="02020603050405020304" pitchFamily="18" charset="0"/>
                <a:cs typeface="Times New Roman" panose="02020603050405020304" pitchFamily="18" charset="0"/>
              </a:rPr>
              <a:t>nderstand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the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cultural</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norms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values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that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affect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communication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decision-making</a:t>
            </a:r>
            <a:r>
              <a:rPr lang="ru-UA" dirty="0">
                <a:latin typeface="Times New Roman" panose="02020603050405020304" pitchFamily="18" charset="0"/>
                <a:cs typeface="Times New Roman" panose="02020603050405020304" pitchFamily="18" charset="0"/>
              </a:rPr>
              <a:t>.</a:t>
            </a:r>
          </a:p>
        </p:txBody>
      </p:sp>
      <p:pic>
        <p:nvPicPr>
          <p:cNvPr id="16" name="Рисунок 15">
            <a:extLst>
              <a:ext uri="{FF2B5EF4-FFF2-40B4-BE49-F238E27FC236}">
                <a16:creationId xmlns:a16="http://schemas.microsoft.com/office/drawing/2014/main" id="{4D8FBAE3-F8E3-4D05-AAEA-70E3C157631B}"/>
              </a:ext>
            </a:extLst>
          </p:cNvPr>
          <p:cNvPicPr>
            <a:picLocks noChangeAspect="1"/>
          </p:cNvPicPr>
          <p:nvPr/>
        </p:nvPicPr>
        <p:blipFill>
          <a:blip r:embed="rId4"/>
          <a:stretch>
            <a:fillRect/>
          </a:stretch>
        </p:blipFill>
        <p:spPr>
          <a:xfrm>
            <a:off x="9876917" y="3906982"/>
            <a:ext cx="1596668" cy="1427720"/>
          </a:xfrm>
          <a:prstGeom prst="rect">
            <a:avLst/>
          </a:prstGeom>
        </p:spPr>
      </p:pic>
      <p:sp>
        <p:nvSpPr>
          <p:cNvPr id="18" name="Текст 17">
            <a:extLst>
              <a:ext uri="{FF2B5EF4-FFF2-40B4-BE49-F238E27FC236}">
                <a16:creationId xmlns:a16="http://schemas.microsoft.com/office/drawing/2014/main" id="{9DC13AFD-6E54-4133-8E45-C1398F9AD71F}"/>
              </a:ext>
            </a:extLst>
          </p:cNvPr>
          <p:cNvSpPr>
            <a:spLocks noGrp="1"/>
          </p:cNvSpPr>
          <p:nvPr>
            <p:ph type="body" idx="18"/>
          </p:nvPr>
        </p:nvSpPr>
        <p:spPr>
          <a:xfrm>
            <a:off x="7788346" y="96478"/>
            <a:ext cx="4183650" cy="454353"/>
          </a:xfrm>
        </p:spPr>
        <p:txBody>
          <a:bodyPr/>
          <a:lstStyle/>
          <a:p>
            <a:r>
              <a:rPr lang="en-US" dirty="0"/>
              <a:t> </a:t>
            </a:r>
            <a:endParaRPr lang="ru-UA" dirty="0"/>
          </a:p>
        </p:txBody>
      </p:sp>
      <p:sp>
        <p:nvSpPr>
          <p:cNvPr id="19" name="Текст 6">
            <a:extLst>
              <a:ext uri="{FF2B5EF4-FFF2-40B4-BE49-F238E27FC236}">
                <a16:creationId xmlns:a16="http://schemas.microsoft.com/office/drawing/2014/main" id="{E76555B8-3D47-4C04-860E-ABE3CB624D9D}"/>
              </a:ext>
            </a:extLst>
          </p:cNvPr>
          <p:cNvSpPr txBox="1">
            <a:spLocks/>
          </p:cNvSpPr>
          <p:nvPr/>
        </p:nvSpPr>
        <p:spPr>
          <a:xfrm>
            <a:off x="993135" y="5178251"/>
            <a:ext cx="4721070" cy="754507"/>
          </a:xfrm>
          <a:prstGeom prst="rect">
            <a:avLst/>
          </a:prstGeom>
        </p:spPr>
        <p:txBody>
          <a:bodyPr vert="horz" lIns="91440" tIns="45720" rIns="91440" bIns="45720" rtlCol="0">
            <a:normAutofit/>
          </a:bodyPr>
          <a:lstStyle>
            <a:lvl1pPr marL="180000" indent="-180000" algn="l" defTabSz="914400" rtl="0" eaLnBrk="1" latinLnBrk="0" hangingPunct="1">
              <a:lnSpc>
                <a:spcPct val="90000"/>
              </a:lnSpc>
              <a:spcBef>
                <a:spcPts val="600"/>
              </a:spcBef>
              <a:buClr>
                <a:schemeClr val="bg2"/>
              </a:buClr>
              <a:buFont typeface="Arial" panose="020B0604020202020204" pitchFamily="34" charset="0"/>
              <a:buChar char="•"/>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ru-UA" dirty="0" err="1">
                <a:latin typeface="Times New Roman" panose="02020603050405020304" pitchFamily="18" charset="0"/>
                <a:cs typeface="Times New Roman" panose="02020603050405020304" pitchFamily="18" charset="0"/>
              </a:rPr>
              <a:t>Nova</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Poshta</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integrates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phone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email</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chatbot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support</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to</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address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various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customer</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preferences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efficiently</a:t>
            </a:r>
            <a:r>
              <a:rPr lang="ru-UA"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4104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F9E6DE-5C41-4023-A6ED-24BA66E6767E}"/>
              </a:ext>
            </a:extLst>
          </p:cNvPr>
          <p:cNvSpPr>
            <a:spLocks noGrp="1"/>
          </p:cNvSpPr>
          <p:nvPr>
            <p:ph type="title"/>
          </p:nvPr>
        </p:nvSpPr>
        <p:spPr>
          <a:xfrm>
            <a:off x="802688" y="652986"/>
            <a:ext cx="10515600" cy="904875"/>
          </a:xfrm>
        </p:spPr>
        <p:txBody>
          <a:bodyPr rtlCol="0">
            <a:normAutofit fontScale="90000"/>
          </a:bodyPr>
          <a:lstStyle/>
          <a:p>
            <a: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Challenges and Solutions</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Текст 4">
            <a:extLst>
              <a:ext uri="{FF2B5EF4-FFF2-40B4-BE49-F238E27FC236}">
                <a16:creationId xmlns:a16="http://schemas.microsoft.com/office/drawing/2014/main" id="{E666CF4B-E5FA-473E-9C10-20707B1D9669}"/>
              </a:ext>
            </a:extLst>
          </p:cNvPr>
          <p:cNvSpPr>
            <a:spLocks noGrp="1"/>
          </p:cNvSpPr>
          <p:nvPr>
            <p:ph type="body" sz="quarter" idx="13"/>
          </p:nvPr>
        </p:nvSpPr>
        <p:spPr/>
        <p:txBody>
          <a:bodyPr rtlCol="0">
            <a:normAutofit/>
          </a:bodyPr>
          <a:lstStyle/>
          <a:p>
            <a:r>
              <a:rPr lang="en-US" sz="2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international business communication</a:t>
            </a:r>
            <a:endParaRPr lang="ru-RU" sz="2400" dirty="0"/>
          </a:p>
        </p:txBody>
      </p:sp>
      <p:sp>
        <p:nvSpPr>
          <p:cNvPr id="3" name="Нижний колонтитул 2">
            <a:extLst>
              <a:ext uri="{FF2B5EF4-FFF2-40B4-BE49-F238E27FC236}">
                <a16:creationId xmlns:a16="http://schemas.microsoft.com/office/drawing/2014/main" id="{5CF7DCA2-0E6F-4F70-A324-B0A3FAA2BE66}"/>
              </a:ext>
            </a:extLst>
          </p:cNvPr>
          <p:cNvSpPr>
            <a:spLocks noGrp="1"/>
          </p:cNvSpPr>
          <p:nvPr>
            <p:ph type="ftr" sz="quarter" idx="11"/>
          </p:nvPr>
        </p:nvSpPr>
        <p:spPr/>
        <p:txBody>
          <a:bodyPr rtlCol="0"/>
          <a:lstStyle/>
          <a:p>
            <a:pPr rtl="0"/>
            <a:r>
              <a:rPr lang="en-US" dirty="0"/>
              <a:t> </a:t>
            </a:r>
          </a:p>
          <a:p>
            <a:pPr rtl="0"/>
            <a:endParaRPr lang="ru-RU" dirty="0"/>
          </a:p>
        </p:txBody>
      </p:sp>
      <p:sp>
        <p:nvSpPr>
          <p:cNvPr id="4" name="Номер слайда 3">
            <a:extLst>
              <a:ext uri="{FF2B5EF4-FFF2-40B4-BE49-F238E27FC236}">
                <a16:creationId xmlns:a16="http://schemas.microsoft.com/office/drawing/2014/main" id="{5A7398AB-B4FB-44C4-A9EC-94DA908E8A9A}"/>
              </a:ext>
            </a:extLst>
          </p:cNvPr>
          <p:cNvSpPr>
            <a:spLocks noGrp="1"/>
          </p:cNvSpPr>
          <p:nvPr>
            <p:ph type="sldNum" sz="quarter" idx="12"/>
          </p:nvPr>
        </p:nvSpPr>
        <p:spPr/>
        <p:txBody>
          <a:bodyPr rtlCol="0"/>
          <a:lstStyle/>
          <a:p>
            <a:pPr rtl="0"/>
            <a:fld id="{D495E168-DA5E-4888-8D8A-92B118324C14}" type="slidenum">
              <a:rPr lang="ru-RU" smtClean="0"/>
              <a:pPr rtl="0"/>
              <a:t>8</a:t>
            </a:fld>
            <a:endParaRPr lang="ru-RU" dirty="0"/>
          </a:p>
        </p:txBody>
      </p:sp>
      <p:pic>
        <p:nvPicPr>
          <p:cNvPr id="10" name="Рисунок 9">
            <a:extLst>
              <a:ext uri="{FF2B5EF4-FFF2-40B4-BE49-F238E27FC236}">
                <a16:creationId xmlns:a16="http://schemas.microsoft.com/office/drawing/2014/main" id="{4D65A873-6C56-42D2-A72A-CF30910C34DF}"/>
              </a:ext>
            </a:extLst>
          </p:cNvPr>
          <p:cNvPicPr>
            <a:picLocks noGrp="1" noChangeAspect="1"/>
          </p:cNvPicPr>
          <p:nvPr>
            <p:ph type="pic" sz="quarter" idx="14"/>
          </p:nvPr>
        </p:nvPicPr>
        <p:blipFill>
          <a:blip r:embed="rId3">
            <a:extLst>
              <a:ext uri="{BEBA8EAE-BF5A-486C-A8C5-ECC9F3942E4B}">
                <a14:imgProps xmlns:a14="http://schemas.microsoft.com/office/drawing/2010/main">
                  <a14:imgLayer r:embed="rId4">
                    <a14:imgEffect>
                      <a14:saturation sat="66000"/>
                    </a14:imgEffect>
                  </a14:imgLayer>
                </a14:imgProps>
              </a:ext>
            </a:extLst>
          </a:blip>
          <a:srcRect t="24734" b="24734"/>
          <a:stretch>
            <a:fillRect/>
          </a:stretch>
        </p:blipFill>
        <p:spPr/>
      </p:pic>
    </p:spTree>
    <p:extLst>
      <p:ext uri="{BB962C8B-B14F-4D97-AF65-F5344CB8AC3E}">
        <p14:creationId xmlns:p14="http://schemas.microsoft.com/office/powerpoint/2010/main" val="513514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EAF481-A10E-4ECD-97FD-DBBF2BD80BBA}"/>
              </a:ext>
            </a:extLst>
          </p:cNvPr>
          <p:cNvSpPr>
            <a:spLocks noGrp="1"/>
          </p:cNvSpPr>
          <p:nvPr>
            <p:ph type="title"/>
          </p:nvPr>
        </p:nvSpPr>
        <p:spPr>
          <a:xfrm>
            <a:off x="820444" y="652986"/>
            <a:ext cx="10515600" cy="904875"/>
          </a:xfrm>
        </p:spPr>
        <p:txBody>
          <a:bodyPr rtlCol="0">
            <a:normAutofit fontScale="90000"/>
          </a:bodyPr>
          <a:lstStyle/>
          <a:p>
            <a:r>
              <a:rPr lang="ru-UA" i="1" dirty="0" err="1">
                <a:latin typeface="Times New Roman" panose="02020603050405020304" pitchFamily="18" charset="0"/>
                <a:cs typeface="Times New Roman" panose="02020603050405020304" pitchFamily="18" charset="0"/>
              </a:rPr>
              <a:t>Challenges</a:t>
            </a:r>
            <a:endParaRPr lang="ru-RU" i="1" dirty="0">
              <a:latin typeface="Times New Roman" panose="02020603050405020304" pitchFamily="18" charset="0"/>
              <a:cs typeface="Times New Roman" panose="02020603050405020304" pitchFamily="18" charset="0"/>
            </a:endParaRPr>
          </a:p>
        </p:txBody>
      </p:sp>
      <p:sp>
        <p:nvSpPr>
          <p:cNvPr id="5" name="Текст 4">
            <a:extLst>
              <a:ext uri="{FF2B5EF4-FFF2-40B4-BE49-F238E27FC236}">
                <a16:creationId xmlns:a16="http://schemas.microsoft.com/office/drawing/2014/main" id="{7426876A-9F78-4ABC-8F50-9B84738A1BD2}"/>
              </a:ext>
            </a:extLst>
          </p:cNvPr>
          <p:cNvSpPr>
            <a:spLocks noGrp="1"/>
          </p:cNvSpPr>
          <p:nvPr>
            <p:ph type="body" sz="quarter" idx="13"/>
          </p:nvPr>
        </p:nvSpPr>
        <p:spPr/>
        <p:txBody>
          <a:bodyPr rtlCol="0">
            <a:normAutofit/>
          </a:bodyPr>
          <a:lstStyle/>
          <a:p>
            <a:r>
              <a:rPr lang="ru-UA" sz="3600" i="1" dirty="0" err="1">
                <a:latin typeface="Times New Roman" panose="02020603050405020304" pitchFamily="18" charset="0"/>
                <a:cs typeface="Times New Roman" panose="02020603050405020304" pitchFamily="18" charset="0"/>
              </a:rPr>
              <a:t>in</a:t>
            </a:r>
            <a:r>
              <a:rPr lang="ru-UA" sz="3600" i="1" dirty="0">
                <a:latin typeface="Times New Roman" panose="02020603050405020304" pitchFamily="18" charset="0"/>
                <a:cs typeface="Times New Roman" panose="02020603050405020304" pitchFamily="18" charset="0"/>
              </a:rPr>
              <a:t> </a:t>
            </a:r>
            <a:r>
              <a:rPr lang="ru-UA" sz="3600" i="1" dirty="0" err="1">
                <a:latin typeface="Times New Roman" panose="02020603050405020304" pitchFamily="18" charset="0"/>
                <a:cs typeface="Times New Roman" panose="02020603050405020304" pitchFamily="18" charset="0"/>
              </a:rPr>
              <a:t>international</a:t>
            </a:r>
            <a:r>
              <a:rPr lang="ru-UA" sz="3600" i="1" dirty="0">
                <a:latin typeface="Times New Roman" panose="02020603050405020304" pitchFamily="18" charset="0"/>
                <a:cs typeface="Times New Roman" panose="02020603050405020304" pitchFamily="18" charset="0"/>
              </a:rPr>
              <a:t> </a:t>
            </a:r>
            <a:r>
              <a:rPr lang="ru-UA" sz="3600" i="1" dirty="0" err="1">
                <a:latin typeface="Times New Roman" panose="02020603050405020304" pitchFamily="18" charset="0"/>
                <a:cs typeface="Times New Roman" panose="02020603050405020304" pitchFamily="18" charset="0"/>
              </a:rPr>
              <a:t>communication</a:t>
            </a:r>
            <a:endParaRPr lang="ru-RU" i="1" dirty="0"/>
          </a:p>
        </p:txBody>
      </p:sp>
      <p:sp>
        <p:nvSpPr>
          <p:cNvPr id="6" name="Текст 5">
            <a:extLst>
              <a:ext uri="{FF2B5EF4-FFF2-40B4-BE49-F238E27FC236}">
                <a16:creationId xmlns:a16="http://schemas.microsoft.com/office/drawing/2014/main" id="{D9CADDD6-E3F8-4675-ABE5-F4459586204C}"/>
              </a:ext>
            </a:extLst>
          </p:cNvPr>
          <p:cNvSpPr>
            <a:spLocks noGrp="1"/>
          </p:cNvSpPr>
          <p:nvPr>
            <p:ph type="body" sz="quarter" idx="14"/>
          </p:nvPr>
        </p:nvSpPr>
        <p:spPr>
          <a:xfrm>
            <a:off x="1006251" y="2809757"/>
            <a:ext cx="1450956" cy="484441"/>
          </a:xfrm>
        </p:spPr>
        <p:txBody>
          <a:bodyPr rtlCol="0"/>
          <a:lstStyle/>
          <a:p>
            <a:r>
              <a:rPr lang="ru-UA" sz="1400" b="1" dirty="0" err="1">
                <a:latin typeface="Times New Roman" panose="02020603050405020304" pitchFamily="18" charset="0"/>
                <a:cs typeface="Times New Roman" panose="02020603050405020304" pitchFamily="18" charset="0"/>
              </a:rPr>
              <a:t>Language</a:t>
            </a:r>
            <a:r>
              <a:rPr lang="ru-UA" sz="1400" b="1" dirty="0">
                <a:latin typeface="Times New Roman" panose="02020603050405020304" pitchFamily="18" charset="0"/>
                <a:cs typeface="Times New Roman" panose="02020603050405020304" pitchFamily="18" charset="0"/>
              </a:rPr>
              <a:t> </a:t>
            </a:r>
            <a:r>
              <a:rPr lang="ru-UA" sz="1400" b="1" dirty="0" err="1">
                <a:latin typeface="Times New Roman" panose="02020603050405020304" pitchFamily="18" charset="0"/>
                <a:cs typeface="Times New Roman" panose="02020603050405020304" pitchFamily="18" charset="0"/>
              </a:rPr>
              <a:t>Barriers</a:t>
            </a:r>
            <a:r>
              <a:rPr lang="uk-UA" sz="1400" b="1" dirty="0">
                <a:latin typeface="Times New Roman" panose="02020603050405020304" pitchFamily="18" charset="0"/>
                <a:cs typeface="Times New Roman" panose="02020603050405020304" pitchFamily="18" charset="0"/>
              </a:rPr>
              <a:t>:</a:t>
            </a:r>
            <a:endParaRPr lang="ru-RU" sz="3200" b="1" dirty="0">
              <a:latin typeface="Times New Roman" panose="02020603050405020304" pitchFamily="18" charset="0"/>
              <a:cs typeface="Times New Roman" panose="02020603050405020304" pitchFamily="18" charset="0"/>
            </a:endParaRPr>
          </a:p>
        </p:txBody>
      </p:sp>
      <p:sp>
        <p:nvSpPr>
          <p:cNvPr id="7" name="Текст 6">
            <a:extLst>
              <a:ext uri="{FF2B5EF4-FFF2-40B4-BE49-F238E27FC236}">
                <a16:creationId xmlns:a16="http://schemas.microsoft.com/office/drawing/2014/main" id="{883AD4CB-DF51-46D0-9731-A3ACC5BB6566}"/>
              </a:ext>
            </a:extLst>
          </p:cNvPr>
          <p:cNvSpPr>
            <a:spLocks noGrp="1"/>
          </p:cNvSpPr>
          <p:nvPr>
            <p:ph type="body" sz="quarter" idx="15"/>
          </p:nvPr>
        </p:nvSpPr>
        <p:spPr/>
        <p:txBody>
          <a:bodyPr rtlCol="0"/>
          <a:lstStyle/>
          <a:p>
            <a:r>
              <a:rPr lang="en-US" dirty="0">
                <a:latin typeface="Times New Roman" panose="02020603050405020304" pitchFamily="18" charset="0"/>
                <a:cs typeface="Times New Roman" panose="02020603050405020304" pitchFamily="18" charset="0"/>
              </a:rPr>
              <a:t>m</a:t>
            </a:r>
            <a:r>
              <a:rPr lang="ru-UA" dirty="0" err="1">
                <a:latin typeface="Times New Roman" panose="02020603050405020304" pitchFamily="18" charset="0"/>
                <a:cs typeface="Times New Roman" panose="02020603050405020304" pitchFamily="18" charset="0"/>
              </a:rPr>
              <a:t>isundersta</a:t>
            </a:r>
            <a:r>
              <a:rPr lang="en-US" dirty="0">
                <a:latin typeface="Times New Roman" panose="02020603050405020304" pitchFamily="18" charset="0"/>
                <a:cs typeface="Times New Roman" panose="02020603050405020304" pitchFamily="18" charset="0"/>
              </a:rPr>
              <a:t>n</a:t>
            </a:r>
            <a:r>
              <a:rPr lang="ru-UA" dirty="0" err="1">
                <a:latin typeface="Times New Roman" panose="02020603050405020304" pitchFamily="18" charset="0"/>
                <a:cs typeface="Times New Roman" panose="02020603050405020304" pitchFamily="18" charset="0"/>
              </a:rPr>
              <a:t>ding</a:t>
            </a:r>
            <a:r>
              <a:rPr lang="ru-UA" dirty="0">
                <a:latin typeface="Times New Roman" panose="02020603050405020304" pitchFamily="18" charset="0"/>
                <a:cs typeface="Times New Roman" panose="02020603050405020304" pitchFamily="18" charset="0"/>
              </a:rPr>
              <a:t> due to different languages and lack of </a:t>
            </a:r>
            <a:r>
              <a:rPr lang="ru-UA" dirty="0" err="1">
                <a:latin typeface="Times New Roman" panose="02020603050405020304" pitchFamily="18" charset="0"/>
                <a:cs typeface="Times New Roman" panose="02020603050405020304" pitchFamily="18" charset="0"/>
              </a:rPr>
              <a:t>translation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services</a:t>
            </a:r>
            <a:r>
              <a:rPr lang="uk-UA"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8" name="Текст 7">
            <a:extLst>
              <a:ext uri="{FF2B5EF4-FFF2-40B4-BE49-F238E27FC236}">
                <a16:creationId xmlns:a16="http://schemas.microsoft.com/office/drawing/2014/main" id="{75B93656-9FB0-4633-B834-7C0B1DE39F04}"/>
              </a:ext>
            </a:extLst>
          </p:cNvPr>
          <p:cNvSpPr>
            <a:spLocks noGrp="1"/>
          </p:cNvSpPr>
          <p:nvPr>
            <p:ph type="body" sz="quarter" idx="16"/>
          </p:nvPr>
        </p:nvSpPr>
        <p:spPr>
          <a:xfrm>
            <a:off x="2688285" y="2809757"/>
            <a:ext cx="1450957" cy="484441"/>
          </a:xfrm>
        </p:spPr>
        <p:txBody>
          <a:bodyPr rtlCol="0"/>
          <a:lstStyle/>
          <a:p>
            <a:r>
              <a:rPr lang="ru-UA" sz="1300" b="1" dirty="0" err="1">
                <a:latin typeface="Times New Roman" panose="02020603050405020304" pitchFamily="18" charset="0"/>
                <a:cs typeface="Times New Roman" panose="02020603050405020304" pitchFamily="18" charset="0"/>
              </a:rPr>
              <a:t>Non</a:t>
            </a:r>
            <a:r>
              <a:rPr lang="uk-UA" sz="1300" b="1" dirty="0">
                <a:latin typeface="Times New Roman" panose="02020603050405020304" pitchFamily="18" charset="0"/>
                <a:cs typeface="Times New Roman" panose="02020603050405020304" pitchFamily="18" charset="0"/>
              </a:rPr>
              <a:t>-</a:t>
            </a:r>
            <a:r>
              <a:rPr lang="ru-UA" sz="1300" b="1" dirty="0" err="1">
                <a:latin typeface="Times New Roman" panose="02020603050405020304" pitchFamily="18" charset="0"/>
                <a:cs typeface="Times New Roman" panose="02020603050405020304" pitchFamily="18" charset="0"/>
              </a:rPr>
              <a:t>verbal</a:t>
            </a:r>
            <a:r>
              <a:rPr lang="ru-UA" sz="1300" b="1" dirty="0">
                <a:latin typeface="Times New Roman" panose="02020603050405020304" pitchFamily="18" charset="0"/>
                <a:cs typeface="Times New Roman" panose="02020603050405020304" pitchFamily="18" charset="0"/>
              </a:rPr>
              <a:t> </a:t>
            </a:r>
            <a:r>
              <a:rPr lang="ru-UA" sz="1300" b="1" dirty="0" err="1">
                <a:latin typeface="Times New Roman" panose="02020603050405020304" pitchFamily="18" charset="0"/>
                <a:cs typeface="Times New Roman" panose="02020603050405020304" pitchFamily="18" charset="0"/>
              </a:rPr>
              <a:t>Communication</a:t>
            </a:r>
            <a:r>
              <a:rPr lang="en-US" sz="1300" b="1" dirty="0">
                <a:latin typeface="Times New Roman" panose="02020603050405020304" pitchFamily="18" charset="0"/>
                <a:cs typeface="Times New Roman" panose="02020603050405020304" pitchFamily="18" charset="0"/>
              </a:rPr>
              <a:t>:</a:t>
            </a:r>
            <a:endParaRPr lang="ru-RU" sz="1300" b="1" dirty="0">
              <a:latin typeface="Times New Roman" panose="02020603050405020304" pitchFamily="18" charset="0"/>
              <a:cs typeface="Times New Roman" panose="02020603050405020304" pitchFamily="18" charset="0"/>
            </a:endParaRPr>
          </a:p>
        </p:txBody>
      </p:sp>
      <p:sp>
        <p:nvSpPr>
          <p:cNvPr id="9" name="Текст 8">
            <a:extLst>
              <a:ext uri="{FF2B5EF4-FFF2-40B4-BE49-F238E27FC236}">
                <a16:creationId xmlns:a16="http://schemas.microsoft.com/office/drawing/2014/main" id="{E058AEE6-3690-49EB-B71A-70B51140CC21}"/>
              </a:ext>
            </a:extLst>
          </p:cNvPr>
          <p:cNvSpPr>
            <a:spLocks noGrp="1"/>
          </p:cNvSpPr>
          <p:nvPr>
            <p:ph type="body" sz="quarter" idx="17"/>
          </p:nvPr>
        </p:nvSpPr>
        <p:spPr/>
        <p:txBody>
          <a:bodyPr rtlCol="0"/>
          <a:lstStyle/>
          <a:p>
            <a:r>
              <a:rPr lang="en-US" dirty="0">
                <a:latin typeface="Times New Roman" panose="02020603050405020304" pitchFamily="18" charset="0"/>
                <a:cs typeface="Times New Roman" panose="02020603050405020304" pitchFamily="18" charset="0"/>
              </a:rPr>
              <a:t>c</a:t>
            </a:r>
            <a:r>
              <a:rPr lang="ru-UA" dirty="0">
                <a:latin typeface="Times New Roman" panose="02020603050405020304" pitchFamily="18" charset="0"/>
                <a:cs typeface="Times New Roman" panose="02020603050405020304" pitchFamily="18" charset="0"/>
              </a:rPr>
              <a:t>ultural differences in gestures and body language can lead </a:t>
            </a:r>
            <a:r>
              <a:rPr lang="ru-UA" dirty="0" err="1">
                <a:latin typeface="Times New Roman" panose="02020603050405020304" pitchFamily="18" charset="0"/>
                <a:cs typeface="Times New Roman" panose="02020603050405020304" pitchFamily="18" charset="0"/>
              </a:rPr>
              <a:t>to</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misinterpretation</a:t>
            </a:r>
            <a:r>
              <a:rPr lang="ru-UA"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10" name="Текст 9">
            <a:extLst>
              <a:ext uri="{FF2B5EF4-FFF2-40B4-BE49-F238E27FC236}">
                <a16:creationId xmlns:a16="http://schemas.microsoft.com/office/drawing/2014/main" id="{8DEBECED-735E-438C-BF18-29A71EB93402}"/>
              </a:ext>
            </a:extLst>
          </p:cNvPr>
          <p:cNvSpPr>
            <a:spLocks noGrp="1"/>
          </p:cNvSpPr>
          <p:nvPr>
            <p:ph type="body" sz="quarter" idx="18"/>
          </p:nvPr>
        </p:nvSpPr>
        <p:spPr>
          <a:xfrm>
            <a:off x="4370320" y="2809757"/>
            <a:ext cx="1450959" cy="484441"/>
          </a:xfrm>
        </p:spPr>
        <p:txBody>
          <a:bodyPr rtlCol="0"/>
          <a:lstStyle/>
          <a:p>
            <a:r>
              <a:rPr lang="ru-UA" sz="1400" b="1" dirty="0" err="1">
                <a:latin typeface="Times New Roman" panose="02020603050405020304" pitchFamily="18" charset="0"/>
                <a:cs typeface="Times New Roman" panose="02020603050405020304" pitchFamily="18" charset="0"/>
              </a:rPr>
              <a:t>Cultural</a:t>
            </a:r>
            <a:r>
              <a:rPr lang="ru-UA" sz="1400" b="1" dirty="0">
                <a:latin typeface="Times New Roman" panose="02020603050405020304" pitchFamily="18" charset="0"/>
                <a:cs typeface="Times New Roman" panose="02020603050405020304" pitchFamily="18" charset="0"/>
              </a:rPr>
              <a:t> </a:t>
            </a:r>
            <a:r>
              <a:rPr lang="ru-UA" sz="1400" b="1" dirty="0" err="1">
                <a:latin typeface="Times New Roman" panose="02020603050405020304" pitchFamily="18" charset="0"/>
                <a:cs typeface="Times New Roman" panose="02020603050405020304" pitchFamily="18" charset="0"/>
              </a:rPr>
              <a:t>Norms</a:t>
            </a:r>
            <a:r>
              <a:rPr lang="ru-UA" sz="1400" b="1" dirty="0">
                <a:latin typeface="Times New Roman" panose="02020603050405020304" pitchFamily="18" charset="0"/>
                <a:cs typeface="Times New Roman" panose="02020603050405020304" pitchFamily="18" charset="0"/>
              </a:rPr>
              <a:t> </a:t>
            </a:r>
            <a:r>
              <a:rPr lang="ru-UA" sz="1400" b="1" dirty="0" err="1">
                <a:latin typeface="Times New Roman" panose="02020603050405020304" pitchFamily="18" charset="0"/>
                <a:cs typeface="Times New Roman" panose="02020603050405020304" pitchFamily="18" charset="0"/>
              </a:rPr>
              <a:t>and</a:t>
            </a:r>
            <a:r>
              <a:rPr lang="ru-UA" sz="1400" b="1" dirty="0">
                <a:latin typeface="Times New Roman" panose="02020603050405020304" pitchFamily="18" charset="0"/>
                <a:cs typeface="Times New Roman" panose="02020603050405020304" pitchFamily="18" charset="0"/>
              </a:rPr>
              <a:t> </a:t>
            </a:r>
            <a:r>
              <a:rPr lang="ru-UA" sz="1400" b="1" dirty="0" err="1">
                <a:latin typeface="Times New Roman" panose="02020603050405020304" pitchFamily="18" charset="0"/>
                <a:cs typeface="Times New Roman" panose="02020603050405020304" pitchFamily="18" charset="0"/>
              </a:rPr>
              <a:t>Values</a:t>
            </a:r>
            <a:r>
              <a:rPr lang="en-US" sz="1400" b="1" dirty="0">
                <a:latin typeface="Times New Roman" panose="02020603050405020304" pitchFamily="18" charset="0"/>
                <a:cs typeface="Times New Roman" panose="02020603050405020304" pitchFamily="18" charset="0"/>
              </a:rPr>
              <a:t>:</a:t>
            </a:r>
            <a:endParaRPr lang="ru-RU" sz="3600" b="1" dirty="0">
              <a:latin typeface="Times New Roman" panose="02020603050405020304" pitchFamily="18" charset="0"/>
              <a:cs typeface="Times New Roman" panose="02020603050405020304" pitchFamily="18" charset="0"/>
            </a:endParaRPr>
          </a:p>
        </p:txBody>
      </p:sp>
      <p:sp>
        <p:nvSpPr>
          <p:cNvPr id="11" name="Текст 10">
            <a:extLst>
              <a:ext uri="{FF2B5EF4-FFF2-40B4-BE49-F238E27FC236}">
                <a16:creationId xmlns:a16="http://schemas.microsoft.com/office/drawing/2014/main" id="{B7D646BF-C83E-4E59-8511-4C7F9CDEA6B0}"/>
              </a:ext>
            </a:extLst>
          </p:cNvPr>
          <p:cNvSpPr>
            <a:spLocks noGrp="1"/>
          </p:cNvSpPr>
          <p:nvPr>
            <p:ph type="body" sz="quarter" idx="19"/>
          </p:nvPr>
        </p:nvSpPr>
        <p:spPr/>
        <p:txBody>
          <a:bodyPr rtlCol="0"/>
          <a:lstStyle/>
          <a:p>
            <a:r>
              <a:rPr lang="en-US" dirty="0">
                <a:latin typeface="Times New Roman" panose="02020603050405020304" pitchFamily="18" charset="0"/>
                <a:cs typeface="Times New Roman" panose="02020603050405020304" pitchFamily="18" charset="0"/>
              </a:rPr>
              <a:t>d</a:t>
            </a:r>
            <a:r>
              <a:rPr lang="ru-UA" dirty="0">
                <a:latin typeface="Times New Roman" panose="02020603050405020304" pitchFamily="18" charset="0"/>
                <a:cs typeface="Times New Roman" panose="02020603050405020304" pitchFamily="18" charset="0"/>
              </a:rPr>
              <a:t>ifferences in hierarchy, decision-making, and etiquette.</a:t>
            </a:r>
            <a:endParaRPr lang="ru-RU" dirty="0">
              <a:latin typeface="Times New Roman" panose="02020603050405020304" pitchFamily="18" charset="0"/>
              <a:cs typeface="Times New Roman" panose="02020603050405020304" pitchFamily="18" charset="0"/>
            </a:endParaRPr>
          </a:p>
        </p:txBody>
      </p:sp>
      <p:sp>
        <p:nvSpPr>
          <p:cNvPr id="12" name="Текст 11">
            <a:extLst>
              <a:ext uri="{FF2B5EF4-FFF2-40B4-BE49-F238E27FC236}">
                <a16:creationId xmlns:a16="http://schemas.microsoft.com/office/drawing/2014/main" id="{9CBCA4F9-80C7-4913-BDC9-82958EF6D7B1}"/>
              </a:ext>
            </a:extLst>
          </p:cNvPr>
          <p:cNvSpPr>
            <a:spLocks noGrp="1"/>
          </p:cNvSpPr>
          <p:nvPr>
            <p:ph type="body" sz="quarter" idx="20"/>
          </p:nvPr>
        </p:nvSpPr>
        <p:spPr>
          <a:xfrm>
            <a:off x="6052355" y="2809757"/>
            <a:ext cx="1450959" cy="484441"/>
          </a:xfrm>
        </p:spPr>
        <p:txBody>
          <a:bodyPr rtlCol="0"/>
          <a:lstStyle/>
          <a:p>
            <a:r>
              <a:rPr lang="ru-UA" sz="1300" b="1" dirty="0" err="1">
                <a:latin typeface="Times New Roman" panose="02020603050405020304" pitchFamily="18" charset="0"/>
                <a:cs typeface="Times New Roman" panose="02020603050405020304" pitchFamily="18" charset="0"/>
              </a:rPr>
              <a:t>High</a:t>
            </a:r>
            <a:r>
              <a:rPr lang="ru-UA" sz="1300" b="1" dirty="0">
                <a:latin typeface="Times New Roman" panose="02020603050405020304" pitchFamily="18" charset="0"/>
                <a:cs typeface="Times New Roman" panose="02020603050405020304" pitchFamily="18" charset="0"/>
              </a:rPr>
              <a:t>- </a:t>
            </a:r>
            <a:r>
              <a:rPr lang="ru-UA" sz="1300" b="1" dirty="0" err="1">
                <a:latin typeface="Times New Roman" panose="02020603050405020304" pitchFamily="18" charset="0"/>
                <a:cs typeface="Times New Roman" panose="02020603050405020304" pitchFamily="18" charset="0"/>
              </a:rPr>
              <a:t>vs</a:t>
            </a:r>
            <a:r>
              <a:rPr lang="ru-UA" sz="1300" b="1" dirty="0">
                <a:latin typeface="Times New Roman" panose="02020603050405020304" pitchFamily="18" charset="0"/>
                <a:cs typeface="Times New Roman" panose="02020603050405020304" pitchFamily="18" charset="0"/>
              </a:rPr>
              <a:t>. </a:t>
            </a:r>
            <a:r>
              <a:rPr lang="ru-UA" sz="1300" b="1" dirty="0" err="1">
                <a:latin typeface="Times New Roman" panose="02020603050405020304" pitchFamily="18" charset="0"/>
                <a:cs typeface="Times New Roman" panose="02020603050405020304" pitchFamily="18" charset="0"/>
              </a:rPr>
              <a:t>Low-Context</a:t>
            </a:r>
            <a:r>
              <a:rPr lang="ru-UA" sz="1300" b="1" dirty="0">
                <a:latin typeface="Times New Roman" panose="02020603050405020304" pitchFamily="18" charset="0"/>
                <a:cs typeface="Times New Roman" panose="02020603050405020304" pitchFamily="18" charset="0"/>
              </a:rPr>
              <a:t> </a:t>
            </a:r>
            <a:r>
              <a:rPr lang="ru-UA" sz="1300" b="1" dirty="0" err="1">
                <a:latin typeface="Times New Roman" panose="02020603050405020304" pitchFamily="18" charset="0"/>
                <a:cs typeface="Times New Roman" panose="02020603050405020304" pitchFamily="18" charset="0"/>
              </a:rPr>
              <a:t>Cultures</a:t>
            </a:r>
            <a:endParaRPr lang="ru-RU" sz="1300" b="1" dirty="0">
              <a:latin typeface="Times New Roman" panose="02020603050405020304" pitchFamily="18" charset="0"/>
              <a:cs typeface="Times New Roman" panose="02020603050405020304" pitchFamily="18" charset="0"/>
            </a:endParaRPr>
          </a:p>
        </p:txBody>
      </p:sp>
      <p:sp>
        <p:nvSpPr>
          <p:cNvPr id="13" name="Текст 12">
            <a:extLst>
              <a:ext uri="{FF2B5EF4-FFF2-40B4-BE49-F238E27FC236}">
                <a16:creationId xmlns:a16="http://schemas.microsoft.com/office/drawing/2014/main" id="{7F7DEF63-2531-4656-BC0F-1BC5E487B3FA}"/>
              </a:ext>
            </a:extLst>
          </p:cNvPr>
          <p:cNvSpPr>
            <a:spLocks noGrp="1"/>
          </p:cNvSpPr>
          <p:nvPr>
            <p:ph type="body" sz="quarter" idx="21"/>
          </p:nvPr>
        </p:nvSpPr>
        <p:spPr/>
        <p:txBody>
          <a:bodyPr rtlCol="0"/>
          <a:lstStyle/>
          <a:p>
            <a:r>
              <a:rPr lang="en-US" dirty="0">
                <a:latin typeface="Times New Roman" panose="02020603050405020304" pitchFamily="18" charset="0"/>
                <a:cs typeface="Times New Roman" panose="02020603050405020304" pitchFamily="18" charset="0"/>
              </a:rPr>
              <a:t>c</a:t>
            </a:r>
            <a:r>
              <a:rPr lang="ru-UA" dirty="0">
                <a:latin typeface="Times New Roman" panose="02020603050405020304" pitchFamily="18" charset="0"/>
                <a:cs typeface="Times New Roman" panose="02020603050405020304" pitchFamily="18" charset="0"/>
              </a:rPr>
              <a:t>ommunication styles vary: high-context cultures rely on implicit cues, while low-context cultures value direct communication.</a:t>
            </a:r>
            <a:endParaRPr lang="ru-UA" sz="1800" dirty="0">
              <a:latin typeface="Times New Roman" panose="02020603050405020304" pitchFamily="18" charset="0"/>
              <a:cs typeface="Times New Roman" panose="02020603050405020304" pitchFamily="18" charset="0"/>
            </a:endParaRPr>
          </a:p>
        </p:txBody>
      </p:sp>
      <p:sp>
        <p:nvSpPr>
          <p:cNvPr id="14" name="Текст 13">
            <a:extLst>
              <a:ext uri="{FF2B5EF4-FFF2-40B4-BE49-F238E27FC236}">
                <a16:creationId xmlns:a16="http://schemas.microsoft.com/office/drawing/2014/main" id="{E34855DC-B8C9-465A-8D9E-44ACD517B153}"/>
              </a:ext>
            </a:extLst>
          </p:cNvPr>
          <p:cNvSpPr>
            <a:spLocks noGrp="1"/>
          </p:cNvSpPr>
          <p:nvPr>
            <p:ph type="body" sz="quarter" idx="22"/>
          </p:nvPr>
        </p:nvSpPr>
        <p:spPr>
          <a:xfrm>
            <a:off x="7734390" y="2809757"/>
            <a:ext cx="1450959" cy="484441"/>
          </a:xfrm>
        </p:spPr>
        <p:txBody>
          <a:bodyPr rtlCol="0"/>
          <a:lstStyle/>
          <a:p>
            <a:r>
              <a:rPr lang="ru-UA" sz="1400" b="1" dirty="0" err="1">
                <a:latin typeface="Times New Roman" panose="02020603050405020304" pitchFamily="18" charset="0"/>
                <a:cs typeface="Times New Roman" panose="02020603050405020304" pitchFamily="18" charset="0"/>
              </a:rPr>
              <a:t>Time</a:t>
            </a:r>
            <a:r>
              <a:rPr lang="ru-UA" sz="1400" b="1" dirty="0">
                <a:latin typeface="Times New Roman" panose="02020603050405020304" pitchFamily="18" charset="0"/>
                <a:cs typeface="Times New Roman" panose="02020603050405020304" pitchFamily="18" charset="0"/>
              </a:rPr>
              <a:t> </a:t>
            </a:r>
            <a:r>
              <a:rPr lang="ru-UA" sz="1400" b="1" dirty="0" err="1">
                <a:latin typeface="Times New Roman" panose="02020603050405020304" pitchFamily="18" charset="0"/>
                <a:cs typeface="Times New Roman" panose="02020603050405020304" pitchFamily="18" charset="0"/>
              </a:rPr>
              <a:t>Zones</a:t>
            </a:r>
            <a:r>
              <a:rPr lang="en-US" sz="1400" b="1" dirty="0">
                <a:latin typeface="Times New Roman" panose="02020603050405020304" pitchFamily="18" charset="0"/>
                <a:cs typeface="Times New Roman" panose="02020603050405020304" pitchFamily="18" charset="0"/>
              </a:rPr>
              <a:t>/ </a:t>
            </a:r>
            <a:r>
              <a:rPr lang="ru-UA" sz="1400" b="1" dirty="0" err="1">
                <a:latin typeface="Times New Roman" panose="02020603050405020304" pitchFamily="18" charset="0"/>
                <a:cs typeface="Times New Roman" panose="02020603050405020304" pitchFamily="18" charset="0"/>
              </a:rPr>
              <a:t>Scheduling</a:t>
            </a:r>
            <a:r>
              <a:rPr lang="en-US" sz="1400" b="1" dirty="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sp>
        <p:nvSpPr>
          <p:cNvPr id="15" name="Текст 14">
            <a:extLst>
              <a:ext uri="{FF2B5EF4-FFF2-40B4-BE49-F238E27FC236}">
                <a16:creationId xmlns:a16="http://schemas.microsoft.com/office/drawing/2014/main" id="{D1638644-3E31-4749-97C8-650F1D64ADCA}"/>
              </a:ext>
            </a:extLst>
          </p:cNvPr>
          <p:cNvSpPr>
            <a:spLocks noGrp="1"/>
          </p:cNvSpPr>
          <p:nvPr>
            <p:ph type="body" sz="quarter" idx="23"/>
          </p:nvPr>
        </p:nvSpPr>
        <p:spPr/>
        <p:txBody>
          <a:bodyPr rtlCol="0"/>
          <a:lstStyle/>
          <a:p>
            <a:r>
              <a:rPr lang="en-US" dirty="0">
                <a:latin typeface="Times New Roman" panose="02020603050405020304" pitchFamily="18" charset="0"/>
                <a:cs typeface="Times New Roman" panose="02020603050405020304" pitchFamily="18" charset="0"/>
              </a:rPr>
              <a:t>c</a:t>
            </a:r>
            <a:r>
              <a:rPr lang="ru-UA" dirty="0">
                <a:latin typeface="Times New Roman" panose="02020603050405020304" pitchFamily="18" charset="0"/>
                <a:cs typeface="Times New Roman" panose="02020603050405020304" pitchFamily="18" charset="0"/>
              </a:rPr>
              <a:t>oordinating meetings across different time zones can create scheduling conflicts.</a:t>
            </a:r>
            <a:endParaRPr lang="ru-RU" dirty="0">
              <a:latin typeface="Times New Roman" panose="02020603050405020304" pitchFamily="18" charset="0"/>
              <a:cs typeface="Times New Roman" panose="02020603050405020304" pitchFamily="18" charset="0"/>
            </a:endParaRPr>
          </a:p>
        </p:txBody>
      </p:sp>
      <p:sp>
        <p:nvSpPr>
          <p:cNvPr id="16" name="Текст 15">
            <a:extLst>
              <a:ext uri="{FF2B5EF4-FFF2-40B4-BE49-F238E27FC236}">
                <a16:creationId xmlns:a16="http://schemas.microsoft.com/office/drawing/2014/main" id="{2898857D-EA1D-425B-B813-9E615691706D}"/>
              </a:ext>
            </a:extLst>
          </p:cNvPr>
          <p:cNvSpPr>
            <a:spLocks noGrp="1"/>
          </p:cNvSpPr>
          <p:nvPr>
            <p:ph type="body" sz="quarter" idx="24"/>
          </p:nvPr>
        </p:nvSpPr>
        <p:spPr>
          <a:xfrm>
            <a:off x="9416423" y="2809757"/>
            <a:ext cx="1450959" cy="484441"/>
          </a:xfrm>
        </p:spPr>
        <p:txBody>
          <a:bodyPr rtlCol="0"/>
          <a:lstStyle/>
          <a:p>
            <a:r>
              <a:rPr lang="ru-UA" sz="1400" b="1" dirty="0" err="1">
                <a:latin typeface="Times New Roman" panose="02020603050405020304" pitchFamily="18" charset="0"/>
                <a:cs typeface="Times New Roman" panose="02020603050405020304" pitchFamily="18" charset="0"/>
              </a:rPr>
              <a:t>Conflict</a:t>
            </a:r>
            <a:r>
              <a:rPr lang="ru-UA" sz="1400" b="1" dirty="0">
                <a:latin typeface="Times New Roman" panose="02020603050405020304" pitchFamily="18" charset="0"/>
                <a:cs typeface="Times New Roman" panose="02020603050405020304" pitchFamily="18" charset="0"/>
              </a:rPr>
              <a:t> </a:t>
            </a:r>
            <a:r>
              <a:rPr lang="ru-UA" sz="1400" b="1" dirty="0" err="1">
                <a:latin typeface="Times New Roman" panose="02020603050405020304" pitchFamily="18" charset="0"/>
                <a:cs typeface="Times New Roman" panose="02020603050405020304" pitchFamily="18" charset="0"/>
              </a:rPr>
              <a:t>Resolution</a:t>
            </a:r>
            <a:r>
              <a:rPr lang="en-US" sz="1400" b="1" dirty="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sp>
        <p:nvSpPr>
          <p:cNvPr id="17" name="Текст 16">
            <a:extLst>
              <a:ext uri="{FF2B5EF4-FFF2-40B4-BE49-F238E27FC236}">
                <a16:creationId xmlns:a16="http://schemas.microsoft.com/office/drawing/2014/main" id="{69FC5196-CB1C-46D1-B8FF-C5F7E7AC403D}"/>
              </a:ext>
            </a:extLst>
          </p:cNvPr>
          <p:cNvSpPr>
            <a:spLocks noGrp="1"/>
          </p:cNvSpPr>
          <p:nvPr>
            <p:ph type="body" sz="quarter" idx="25"/>
          </p:nvPr>
        </p:nvSpPr>
        <p:spPr/>
        <p:txBody>
          <a:bodyPr rtlCol="0"/>
          <a:lstStyle/>
          <a:p>
            <a:r>
              <a:rPr lang="en-US" dirty="0">
                <a:latin typeface="Times New Roman" panose="02020603050405020304" pitchFamily="18" charset="0"/>
                <a:cs typeface="Times New Roman" panose="02020603050405020304" pitchFamily="18" charset="0"/>
              </a:rPr>
              <a:t>a</a:t>
            </a:r>
            <a:r>
              <a:rPr lang="ru-UA" dirty="0">
                <a:latin typeface="Times New Roman" panose="02020603050405020304" pitchFamily="18" charset="0"/>
                <a:cs typeface="Times New Roman" panose="02020603050405020304" pitchFamily="18" charset="0"/>
              </a:rPr>
              <a:t>ddressing conflicts constructively with effective communication skills.</a:t>
            </a:r>
            <a:endParaRPr lang="ru-RU" dirty="0">
              <a:latin typeface="Times New Roman" panose="02020603050405020304" pitchFamily="18" charset="0"/>
              <a:cs typeface="Times New Roman" panose="02020603050405020304" pitchFamily="18" charset="0"/>
            </a:endParaRPr>
          </a:p>
        </p:txBody>
      </p:sp>
      <p:sp>
        <p:nvSpPr>
          <p:cNvPr id="3" name="Нижний колонтитул 2">
            <a:extLst>
              <a:ext uri="{FF2B5EF4-FFF2-40B4-BE49-F238E27FC236}">
                <a16:creationId xmlns:a16="http://schemas.microsoft.com/office/drawing/2014/main" id="{CA2DBCEF-C0E6-4A30-97A3-D5FE6397A6D3}"/>
              </a:ext>
            </a:extLst>
          </p:cNvPr>
          <p:cNvSpPr>
            <a:spLocks noGrp="1"/>
          </p:cNvSpPr>
          <p:nvPr>
            <p:ph type="ftr" sz="quarter" idx="11"/>
          </p:nvPr>
        </p:nvSpPr>
        <p:spPr/>
        <p:txBody>
          <a:bodyPr rtlCol="0"/>
          <a:lstStyle/>
          <a:p>
            <a:pPr rtl="0"/>
            <a:r>
              <a:rPr lang="en-US" dirty="0"/>
              <a:t> </a:t>
            </a:r>
          </a:p>
          <a:p>
            <a:pPr rtl="0"/>
            <a:endParaRPr lang="ru-RU" dirty="0"/>
          </a:p>
        </p:txBody>
      </p:sp>
      <p:sp>
        <p:nvSpPr>
          <p:cNvPr id="4" name="Номер слайда 3">
            <a:extLst>
              <a:ext uri="{FF2B5EF4-FFF2-40B4-BE49-F238E27FC236}">
                <a16:creationId xmlns:a16="http://schemas.microsoft.com/office/drawing/2014/main" id="{470AD8A0-6D20-4DE2-8BBF-96C7D9411C8D}"/>
              </a:ext>
            </a:extLst>
          </p:cNvPr>
          <p:cNvSpPr>
            <a:spLocks noGrp="1"/>
          </p:cNvSpPr>
          <p:nvPr>
            <p:ph type="sldNum" sz="quarter" idx="12"/>
          </p:nvPr>
        </p:nvSpPr>
        <p:spPr/>
        <p:txBody>
          <a:bodyPr rtlCol="0"/>
          <a:lstStyle/>
          <a:p>
            <a:pPr rtl="0"/>
            <a:fld id="{D495E168-DA5E-4888-8D8A-92B118324C14}" type="slidenum">
              <a:rPr lang="ru-RU" smtClean="0"/>
              <a:pPr rtl="0"/>
              <a:t>9</a:t>
            </a:fld>
            <a:endParaRPr lang="ru-RU" dirty="0"/>
          </a:p>
        </p:txBody>
      </p:sp>
    </p:spTree>
    <p:extLst>
      <p:ext uri="{BB962C8B-B14F-4D97-AF65-F5344CB8AC3E}">
        <p14:creationId xmlns:p14="http://schemas.microsoft.com/office/powerpoint/2010/main" val="834564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a:extLst>
              <a:ext uri="{FF2B5EF4-FFF2-40B4-BE49-F238E27FC236}">
                <a16:creationId xmlns:a16="http://schemas.microsoft.com/office/drawing/2014/main" id="{6D38002A-23FF-42FF-AD0E-921AF7065B96}"/>
              </a:ext>
            </a:extLst>
          </p:cNvPr>
          <p:cNvSpPr>
            <a:spLocks noGrp="1"/>
          </p:cNvSpPr>
          <p:nvPr>
            <p:ph type="ftr" sz="quarter" idx="11"/>
          </p:nvPr>
        </p:nvSpPr>
        <p:spPr/>
        <p:txBody>
          <a:bodyPr/>
          <a:lstStyle/>
          <a:p>
            <a:pPr rtl="0"/>
            <a:r>
              <a:rPr lang="ru-RU" noProof="0" dirty="0"/>
              <a:t> </a:t>
            </a:r>
          </a:p>
          <a:p>
            <a:pPr rtl="0"/>
            <a:endParaRPr lang="ru-RU" noProof="0" dirty="0"/>
          </a:p>
        </p:txBody>
      </p:sp>
      <p:sp>
        <p:nvSpPr>
          <p:cNvPr id="2" name="Номер слайда 1">
            <a:extLst>
              <a:ext uri="{FF2B5EF4-FFF2-40B4-BE49-F238E27FC236}">
                <a16:creationId xmlns:a16="http://schemas.microsoft.com/office/drawing/2014/main" id="{76EEFD3D-F9AE-4E15-B2FB-A5FB6B111FE6}"/>
              </a:ext>
            </a:extLst>
          </p:cNvPr>
          <p:cNvSpPr>
            <a:spLocks noGrp="1"/>
          </p:cNvSpPr>
          <p:nvPr>
            <p:ph type="sldNum" sz="quarter" idx="12"/>
          </p:nvPr>
        </p:nvSpPr>
        <p:spPr/>
        <p:txBody>
          <a:bodyPr/>
          <a:lstStyle/>
          <a:p>
            <a:pPr rtl="0"/>
            <a:fld id="{D495E168-DA5E-4888-8D8A-92B118324C14}" type="slidenum">
              <a:rPr lang="ru-RU" noProof="0" smtClean="0"/>
              <a:pPr rtl="0"/>
              <a:t>10</a:t>
            </a:fld>
            <a:endParaRPr lang="ru-RU" noProof="0" dirty="0"/>
          </a:p>
        </p:txBody>
      </p:sp>
      <p:sp>
        <p:nvSpPr>
          <p:cNvPr id="36" name="Заголовок 35">
            <a:extLst>
              <a:ext uri="{FF2B5EF4-FFF2-40B4-BE49-F238E27FC236}">
                <a16:creationId xmlns:a16="http://schemas.microsoft.com/office/drawing/2014/main" id="{AE497644-0803-489B-8D0E-3E4A7D291E21}"/>
              </a:ext>
            </a:extLst>
          </p:cNvPr>
          <p:cNvSpPr>
            <a:spLocks noGrp="1"/>
          </p:cNvSpPr>
          <p:nvPr>
            <p:ph type="title"/>
          </p:nvPr>
        </p:nvSpPr>
        <p:spPr>
          <a:xfrm>
            <a:off x="839788" y="908051"/>
            <a:ext cx="3932237" cy="929986"/>
          </a:xfrm>
        </p:spPr>
        <p:txBody>
          <a:bodyPr>
            <a:normAutofit fontScale="90000"/>
          </a:bodyPr>
          <a:lstStyle/>
          <a:p>
            <a:pPr algn="ctr"/>
            <a:r>
              <a:rPr lang="ru-UA" sz="3100" i="1" dirty="0" err="1">
                <a:latin typeface="Times New Roman" panose="02020603050405020304" pitchFamily="18" charset="0"/>
                <a:cs typeface="Times New Roman" panose="02020603050405020304" pitchFamily="18" charset="0"/>
              </a:rPr>
              <a:t>Solutions</a:t>
            </a:r>
            <a:r>
              <a:rPr lang="ru-UA" sz="3100" i="1" dirty="0">
                <a:latin typeface="Times New Roman" panose="02020603050405020304" pitchFamily="18" charset="0"/>
                <a:cs typeface="Times New Roman" panose="02020603050405020304" pitchFamily="18" charset="0"/>
              </a:rPr>
              <a:t> </a:t>
            </a:r>
            <a:r>
              <a:rPr lang="ru-UA" sz="3100" i="1" dirty="0" err="1">
                <a:latin typeface="Times New Roman" panose="02020603050405020304" pitchFamily="18" charset="0"/>
                <a:cs typeface="Times New Roman" panose="02020603050405020304" pitchFamily="18" charset="0"/>
              </a:rPr>
              <a:t>to</a:t>
            </a:r>
            <a:r>
              <a:rPr lang="ru-UA" sz="3100" i="1" dirty="0">
                <a:latin typeface="Times New Roman" panose="02020603050405020304" pitchFamily="18" charset="0"/>
                <a:cs typeface="Times New Roman" panose="02020603050405020304" pitchFamily="18" charset="0"/>
              </a:rPr>
              <a:t> </a:t>
            </a:r>
            <a:r>
              <a:rPr lang="ru-UA" sz="3100" i="1" dirty="0" err="1">
                <a:latin typeface="Times New Roman" panose="02020603050405020304" pitchFamily="18" charset="0"/>
                <a:cs typeface="Times New Roman" panose="02020603050405020304" pitchFamily="18" charset="0"/>
              </a:rPr>
              <a:t>Communication</a:t>
            </a:r>
            <a:r>
              <a:rPr lang="ru-UA" sz="3100" i="1" dirty="0">
                <a:latin typeface="Times New Roman" panose="02020603050405020304" pitchFamily="18" charset="0"/>
                <a:cs typeface="Times New Roman" panose="02020603050405020304" pitchFamily="18" charset="0"/>
              </a:rPr>
              <a:t> </a:t>
            </a:r>
            <a:r>
              <a:rPr lang="ru-UA" sz="3100" i="1" dirty="0" err="1">
                <a:latin typeface="Times New Roman" panose="02020603050405020304" pitchFamily="18" charset="0"/>
                <a:cs typeface="Times New Roman" panose="02020603050405020304" pitchFamily="18" charset="0"/>
              </a:rPr>
              <a:t>Barriers</a:t>
            </a:r>
            <a:endParaRPr lang="ru-UA" i="1" dirty="0">
              <a:latin typeface="Times New Roman" panose="02020603050405020304" pitchFamily="18" charset="0"/>
              <a:cs typeface="Times New Roman" panose="02020603050405020304" pitchFamily="18" charset="0"/>
            </a:endParaRPr>
          </a:p>
        </p:txBody>
      </p:sp>
      <p:sp>
        <p:nvSpPr>
          <p:cNvPr id="38" name="Текст 37">
            <a:extLst>
              <a:ext uri="{FF2B5EF4-FFF2-40B4-BE49-F238E27FC236}">
                <a16:creationId xmlns:a16="http://schemas.microsoft.com/office/drawing/2014/main" id="{3D2AB65B-D55A-4C4A-8AF6-0EF1ED507F8D}"/>
              </a:ext>
            </a:extLst>
          </p:cNvPr>
          <p:cNvSpPr>
            <a:spLocks noGrp="1"/>
          </p:cNvSpPr>
          <p:nvPr>
            <p:ph type="body" sz="half" idx="2"/>
          </p:nvPr>
        </p:nvSpPr>
        <p:spPr>
          <a:xfrm>
            <a:off x="839788" y="2540000"/>
            <a:ext cx="3932237" cy="3328987"/>
          </a:xfrm>
        </p:spPr>
        <p:txBody>
          <a:bodyPr/>
          <a:lstStyle/>
          <a:p>
            <a:pPr marL="285750" indent="-285750">
              <a:buFont typeface="Arial" panose="020B0604020202020204" pitchFamily="34" charset="0"/>
              <a:buChar char="•"/>
            </a:pPr>
            <a:r>
              <a:rPr lang="ru-UA" sz="2000" dirty="0" err="1">
                <a:latin typeface="Times New Roman" panose="02020603050405020304" pitchFamily="18" charset="0"/>
                <a:cs typeface="Times New Roman" panose="02020603050405020304" pitchFamily="18" charset="0"/>
              </a:rPr>
              <a:t>Train</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employees</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in</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cultural</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awareness</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and</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sensitivity</a:t>
            </a:r>
            <a:r>
              <a:rPr lang="ru-UA" sz="2000"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ru-UA" sz="2000" dirty="0" err="1">
                <a:latin typeface="Times New Roman" panose="02020603050405020304" pitchFamily="18" charset="0"/>
                <a:cs typeface="Times New Roman" panose="02020603050405020304" pitchFamily="18" charset="0"/>
              </a:rPr>
              <a:t>Invest</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in</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professional</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interpreters</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or</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multilingual</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staff</a:t>
            </a:r>
            <a:r>
              <a:rPr lang="ru-UA" sz="2000"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ru-UA" sz="2000" dirty="0" err="1">
                <a:latin typeface="Times New Roman" panose="02020603050405020304" pitchFamily="18" charset="0"/>
                <a:cs typeface="Times New Roman" panose="02020603050405020304" pitchFamily="18" charset="0"/>
              </a:rPr>
              <a:t>Schedule</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meetings</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flexibly</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to</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accommodate</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international</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partners</a:t>
            </a:r>
            <a:r>
              <a:rPr lang="ru-UA" sz="2000"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ru-UA" sz="2000" dirty="0" err="1">
                <a:latin typeface="Times New Roman" panose="02020603050405020304" pitchFamily="18" charset="0"/>
                <a:cs typeface="Times New Roman" panose="02020603050405020304" pitchFamily="18" charset="0"/>
              </a:rPr>
              <a:t>Use</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conflict</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resolution</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strategies</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such</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as</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active</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listening</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and</a:t>
            </a:r>
            <a:r>
              <a:rPr lang="ru-UA" sz="2000" dirty="0">
                <a:latin typeface="Times New Roman" panose="02020603050405020304" pitchFamily="18" charset="0"/>
                <a:cs typeface="Times New Roman" panose="02020603050405020304" pitchFamily="18" charset="0"/>
              </a:rPr>
              <a:t> </a:t>
            </a:r>
            <a:r>
              <a:rPr lang="ru-UA" sz="2000" dirty="0" err="1">
                <a:latin typeface="Times New Roman" panose="02020603050405020304" pitchFamily="18" charset="0"/>
                <a:cs typeface="Times New Roman" panose="02020603050405020304" pitchFamily="18" charset="0"/>
              </a:rPr>
              <a:t>empathy</a:t>
            </a:r>
            <a:r>
              <a:rPr lang="ru-UA" sz="2000"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ru-UA" dirty="0"/>
          </a:p>
        </p:txBody>
      </p:sp>
      <p:pic>
        <p:nvPicPr>
          <p:cNvPr id="40" name="Объект 39">
            <a:extLst>
              <a:ext uri="{FF2B5EF4-FFF2-40B4-BE49-F238E27FC236}">
                <a16:creationId xmlns:a16="http://schemas.microsoft.com/office/drawing/2014/main" id="{37C204A2-AF41-46C9-995A-EDC75B7C99B4}"/>
              </a:ext>
            </a:extLst>
          </p:cNvPr>
          <p:cNvPicPr>
            <a:picLocks noGrp="1" noChangeAspect="1"/>
          </p:cNvPicPr>
          <p:nvPr>
            <p:ph idx="1"/>
          </p:nvPr>
        </p:nvPicPr>
        <p:blipFill rotWithShape="1">
          <a:blip r:embed="rId2"/>
          <a:srcRect r="26499"/>
          <a:stretch/>
        </p:blipFill>
        <p:spPr>
          <a:xfrm>
            <a:off x="5484212" y="1339977"/>
            <a:ext cx="5868000" cy="4178045"/>
          </a:xfrm>
        </p:spPr>
      </p:pic>
    </p:spTree>
    <p:extLst>
      <p:ext uri="{BB962C8B-B14F-4D97-AF65-F5344CB8AC3E}">
        <p14:creationId xmlns:p14="http://schemas.microsoft.com/office/powerpoint/2010/main" val="4160992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id="{E78F25C1-8DF8-4521-8E14-C1B37A10F6E6}"/>
              </a:ext>
            </a:extLst>
          </p:cNvPr>
          <p:cNvSpPr>
            <a:spLocks noGrp="1"/>
          </p:cNvSpPr>
          <p:nvPr>
            <p:ph type="title"/>
          </p:nvPr>
        </p:nvSpPr>
        <p:spPr>
          <a:xfrm>
            <a:off x="1700402" y="819023"/>
            <a:ext cx="3768239" cy="1380009"/>
          </a:xfrm>
        </p:spPr>
        <p:txBody>
          <a:bodyPr rtlCol="0"/>
          <a:lstStyle/>
          <a:p>
            <a:pPr>
              <a:lnSpc>
                <a:spcPct val="60000"/>
              </a:lnSpc>
            </a:pPr>
            <a:r>
              <a:rPr lang="ru-UA" sz="4800" dirty="0" err="1">
                <a:latin typeface="Times New Roman" panose="02020603050405020304" pitchFamily="18" charset="0"/>
                <a:cs typeface="Times New Roman" panose="02020603050405020304" pitchFamily="18" charset="0"/>
              </a:rPr>
              <a:t>By</a:t>
            </a:r>
            <a:r>
              <a:rPr lang="ru-UA" sz="4800" dirty="0">
                <a:latin typeface="Times New Roman" panose="02020603050405020304" pitchFamily="18" charset="0"/>
                <a:cs typeface="Times New Roman" panose="02020603050405020304" pitchFamily="18" charset="0"/>
              </a:rPr>
              <a:t> </a:t>
            </a:r>
            <a:r>
              <a:rPr lang="ru-UA" sz="4800" dirty="0" err="1">
                <a:latin typeface="Times New Roman" panose="02020603050405020304" pitchFamily="18" charset="0"/>
                <a:cs typeface="Times New Roman" panose="02020603050405020304" pitchFamily="18" charset="0"/>
              </a:rPr>
              <a:t>mastering</a:t>
            </a:r>
            <a:r>
              <a:rPr lang="ru-UA" sz="4800" dirty="0">
                <a:latin typeface="Times New Roman" panose="02020603050405020304" pitchFamily="18" charset="0"/>
                <a:cs typeface="Times New Roman" panose="02020603050405020304" pitchFamily="18" charset="0"/>
              </a:rPr>
              <a:t> </a:t>
            </a:r>
            <a:endParaRPr lang="ru-RU" sz="5400" dirty="0">
              <a:latin typeface="Times New Roman" panose="02020603050405020304" pitchFamily="18" charset="0"/>
              <a:cs typeface="Times New Roman" panose="02020603050405020304" pitchFamily="18" charset="0"/>
            </a:endParaRPr>
          </a:p>
        </p:txBody>
      </p:sp>
      <p:sp>
        <p:nvSpPr>
          <p:cNvPr id="5" name="Текст 4">
            <a:extLst>
              <a:ext uri="{FF2B5EF4-FFF2-40B4-BE49-F238E27FC236}">
                <a16:creationId xmlns:a16="http://schemas.microsoft.com/office/drawing/2014/main" id="{18C53A84-5B0E-48D5-BB7D-950EB8BC0F99}"/>
              </a:ext>
            </a:extLst>
          </p:cNvPr>
          <p:cNvSpPr>
            <a:spLocks noGrp="1"/>
          </p:cNvSpPr>
          <p:nvPr>
            <p:ph type="body" sz="quarter" idx="14"/>
          </p:nvPr>
        </p:nvSpPr>
        <p:spPr>
          <a:xfrm>
            <a:off x="999504" y="5024272"/>
            <a:ext cx="5170033" cy="580237"/>
          </a:xfrm>
        </p:spPr>
        <p:txBody>
          <a:bodyPr rtlCol="0">
            <a:normAutofit lnSpcReduction="10000"/>
          </a:bodyPr>
          <a:lstStyle/>
          <a:p>
            <a:r>
              <a:rPr lang="ru-UA" dirty="0" err="1">
                <a:latin typeface="Times New Roman" panose="02020603050405020304" pitchFamily="18" charset="0"/>
                <a:cs typeface="Times New Roman" panose="02020603050405020304" pitchFamily="18" charset="0"/>
              </a:rPr>
              <a:t>companies</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can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foster</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innovation</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and</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achieve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lasting</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success</a:t>
            </a:r>
            <a:r>
              <a:rPr lang="ru-UA"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19" name="Овал 18" descr="В форме круга">
            <a:extLst>
              <a:ext uri="{FF2B5EF4-FFF2-40B4-BE49-F238E27FC236}">
                <a16:creationId xmlns:a16="http://schemas.microsoft.com/office/drawing/2014/main" id="{4A6E87C4-516D-4380-BD09-B899769E3C11}"/>
              </a:ext>
            </a:extLst>
          </p:cNvPr>
          <p:cNvSpPr/>
          <p:nvPr/>
        </p:nvSpPr>
        <p:spPr>
          <a:xfrm>
            <a:off x="1636479" y="2554498"/>
            <a:ext cx="384048" cy="384048"/>
          </a:xfrm>
          <a:prstGeom prst="ellipse">
            <a:avLst/>
          </a:prstGeom>
          <a:solidFill>
            <a:schemeClr val="accent1"/>
          </a:soli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rtl="0"/>
            <a:endParaRPr lang="ru-RU" dirty="0"/>
          </a:p>
        </p:txBody>
      </p:sp>
      <p:sp>
        <p:nvSpPr>
          <p:cNvPr id="7" name="Текст 6">
            <a:extLst>
              <a:ext uri="{FF2B5EF4-FFF2-40B4-BE49-F238E27FC236}">
                <a16:creationId xmlns:a16="http://schemas.microsoft.com/office/drawing/2014/main" id="{BF320867-6901-4F59-BFF3-9800EAB0A0AA}"/>
              </a:ext>
            </a:extLst>
          </p:cNvPr>
          <p:cNvSpPr>
            <a:spLocks noGrp="1"/>
          </p:cNvSpPr>
          <p:nvPr>
            <p:ph type="body" idx="18"/>
          </p:nvPr>
        </p:nvSpPr>
        <p:spPr>
          <a:xfrm>
            <a:off x="2030497" y="2407305"/>
            <a:ext cx="1597889" cy="482453"/>
          </a:xfrm>
        </p:spPr>
        <p:txBody>
          <a:bodyPr rtlCol="0">
            <a:noAutofit/>
          </a:bodyPr>
          <a:lstStyle/>
          <a:p>
            <a:pPr rtl="0"/>
            <a:r>
              <a:rPr lang="ru-RU" dirty="0"/>
              <a:t>30 %</a:t>
            </a:r>
          </a:p>
        </p:txBody>
      </p:sp>
      <p:sp>
        <p:nvSpPr>
          <p:cNvPr id="8" name="Текст 7">
            <a:extLst>
              <a:ext uri="{FF2B5EF4-FFF2-40B4-BE49-F238E27FC236}">
                <a16:creationId xmlns:a16="http://schemas.microsoft.com/office/drawing/2014/main" id="{C65D672B-E3A0-40B0-97D5-1B3FD772B714}"/>
              </a:ext>
            </a:extLst>
          </p:cNvPr>
          <p:cNvSpPr>
            <a:spLocks noGrp="1"/>
          </p:cNvSpPr>
          <p:nvPr>
            <p:ph type="body" sz="quarter" idx="21"/>
          </p:nvPr>
        </p:nvSpPr>
        <p:spPr>
          <a:xfrm>
            <a:off x="2030497" y="2741832"/>
            <a:ext cx="1597889" cy="365125"/>
          </a:xfrm>
        </p:spPr>
        <p:txBody>
          <a:bodyPr rtlCol="0">
            <a:normAutofit/>
          </a:bodyPr>
          <a:lstStyle/>
          <a:p>
            <a:r>
              <a:rPr lang="en-US" dirty="0">
                <a:latin typeface="Times New Roman" panose="02020603050405020304" pitchFamily="18" charset="0"/>
                <a:cs typeface="Times New Roman" panose="02020603050405020304" pitchFamily="18" charset="0"/>
              </a:rPr>
              <a:t>A</a:t>
            </a:r>
            <a:r>
              <a:rPr lang="ru-UA" dirty="0" err="1">
                <a:latin typeface="Times New Roman" panose="02020603050405020304" pitchFamily="18" charset="0"/>
                <a:cs typeface="Times New Roman" panose="02020603050405020304" pitchFamily="18" charset="0"/>
              </a:rPr>
              <a:t>daptability</a:t>
            </a:r>
            <a:endParaRPr lang="ru-RU" dirty="0">
              <a:latin typeface="Times New Roman" panose="02020603050405020304" pitchFamily="18" charset="0"/>
              <a:cs typeface="Times New Roman" panose="02020603050405020304" pitchFamily="18" charset="0"/>
            </a:endParaRPr>
          </a:p>
        </p:txBody>
      </p:sp>
      <p:sp>
        <p:nvSpPr>
          <p:cNvPr id="22" name="Овал 21" descr="В форме круга">
            <a:extLst>
              <a:ext uri="{FF2B5EF4-FFF2-40B4-BE49-F238E27FC236}">
                <a16:creationId xmlns:a16="http://schemas.microsoft.com/office/drawing/2014/main" id="{2FCC7A65-362D-4186-A18C-0C6FDBC14F92}"/>
              </a:ext>
            </a:extLst>
          </p:cNvPr>
          <p:cNvSpPr/>
          <p:nvPr/>
        </p:nvSpPr>
        <p:spPr>
          <a:xfrm>
            <a:off x="3584835" y="2556446"/>
            <a:ext cx="384048" cy="384048"/>
          </a:xfrm>
          <a:prstGeom prst="ellipse">
            <a:avLst/>
          </a:prstGeom>
          <a:solidFill>
            <a:schemeClr val="accent1">
              <a:lumMod val="60000"/>
              <a:lumOff val="40000"/>
            </a:schemeClr>
          </a:soli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rtl="0"/>
            <a:endParaRPr lang="ru-RU" dirty="0"/>
          </a:p>
        </p:txBody>
      </p:sp>
      <p:sp>
        <p:nvSpPr>
          <p:cNvPr id="11" name="Текст 10">
            <a:extLst>
              <a:ext uri="{FF2B5EF4-FFF2-40B4-BE49-F238E27FC236}">
                <a16:creationId xmlns:a16="http://schemas.microsoft.com/office/drawing/2014/main" id="{132001FC-FEF4-4DF0-9C23-2DB3C963806E}"/>
              </a:ext>
            </a:extLst>
          </p:cNvPr>
          <p:cNvSpPr>
            <a:spLocks noGrp="1"/>
          </p:cNvSpPr>
          <p:nvPr>
            <p:ph type="body" idx="24"/>
          </p:nvPr>
        </p:nvSpPr>
        <p:spPr>
          <a:xfrm>
            <a:off x="3970012" y="2413521"/>
            <a:ext cx="1597889" cy="482453"/>
          </a:xfrm>
        </p:spPr>
        <p:txBody>
          <a:bodyPr rtlCol="0">
            <a:noAutofit/>
          </a:bodyPr>
          <a:lstStyle/>
          <a:p>
            <a:pPr rtl="0"/>
            <a:r>
              <a:rPr lang="ru-RU" dirty="0"/>
              <a:t>25 %</a:t>
            </a:r>
          </a:p>
        </p:txBody>
      </p:sp>
      <p:sp>
        <p:nvSpPr>
          <p:cNvPr id="12" name="Текст 11">
            <a:extLst>
              <a:ext uri="{FF2B5EF4-FFF2-40B4-BE49-F238E27FC236}">
                <a16:creationId xmlns:a16="http://schemas.microsoft.com/office/drawing/2014/main" id="{A33058D0-92AA-453C-8091-42032D789C7C}"/>
              </a:ext>
            </a:extLst>
          </p:cNvPr>
          <p:cNvSpPr>
            <a:spLocks noGrp="1"/>
          </p:cNvSpPr>
          <p:nvPr>
            <p:ph type="body" sz="quarter" idx="25"/>
          </p:nvPr>
        </p:nvSpPr>
        <p:spPr>
          <a:xfrm>
            <a:off x="3970012" y="2751153"/>
            <a:ext cx="1597889" cy="365125"/>
          </a:xfrm>
        </p:spPr>
        <p:txBody>
          <a:bodyPr rtlCol="0">
            <a:normAutofit/>
          </a:bodyPr>
          <a:lstStyle/>
          <a:p>
            <a:r>
              <a:rPr lang="en-US" dirty="0">
                <a:latin typeface="Times New Roman" panose="02020603050405020304" pitchFamily="18" charset="0"/>
                <a:cs typeface="Times New Roman" panose="02020603050405020304" pitchFamily="18" charset="0"/>
              </a:rPr>
              <a:t>C</a:t>
            </a:r>
            <a:r>
              <a:rPr lang="ru-UA" dirty="0" err="1">
                <a:latin typeface="Times New Roman" panose="02020603050405020304" pitchFamily="18" charset="0"/>
                <a:cs typeface="Times New Roman" panose="02020603050405020304" pitchFamily="18" charset="0"/>
              </a:rPr>
              <a:t>lear</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messaging</a:t>
            </a:r>
            <a:endParaRPr lang="ru-RU" dirty="0">
              <a:latin typeface="Times New Roman" panose="02020603050405020304" pitchFamily="18" charset="0"/>
              <a:cs typeface="Times New Roman" panose="02020603050405020304" pitchFamily="18" charset="0"/>
            </a:endParaRPr>
          </a:p>
        </p:txBody>
      </p:sp>
      <p:sp>
        <p:nvSpPr>
          <p:cNvPr id="20" name="Овал 19" descr="В форме круга">
            <a:extLst>
              <a:ext uri="{FF2B5EF4-FFF2-40B4-BE49-F238E27FC236}">
                <a16:creationId xmlns:a16="http://schemas.microsoft.com/office/drawing/2014/main" id="{0FDF8AB6-036A-49DD-A8BA-685B6074ACF5}"/>
              </a:ext>
            </a:extLst>
          </p:cNvPr>
          <p:cNvSpPr/>
          <p:nvPr/>
        </p:nvSpPr>
        <p:spPr>
          <a:xfrm>
            <a:off x="1636479" y="3294012"/>
            <a:ext cx="384048" cy="384048"/>
          </a:xfrm>
          <a:prstGeom prst="ellipse">
            <a:avLst/>
          </a:prstGeom>
          <a:solidFill>
            <a:schemeClr val="accent2"/>
          </a:soli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rtl="0"/>
            <a:endParaRPr lang="ru-RU" dirty="0"/>
          </a:p>
        </p:txBody>
      </p:sp>
      <p:sp>
        <p:nvSpPr>
          <p:cNvPr id="9" name="Текст 8">
            <a:extLst>
              <a:ext uri="{FF2B5EF4-FFF2-40B4-BE49-F238E27FC236}">
                <a16:creationId xmlns:a16="http://schemas.microsoft.com/office/drawing/2014/main" id="{28F8FC00-2556-4E36-A6CA-D230580A9C64}"/>
              </a:ext>
            </a:extLst>
          </p:cNvPr>
          <p:cNvSpPr>
            <a:spLocks noGrp="1"/>
          </p:cNvSpPr>
          <p:nvPr>
            <p:ph type="body" idx="22"/>
          </p:nvPr>
        </p:nvSpPr>
        <p:spPr>
          <a:xfrm>
            <a:off x="2030497" y="3132750"/>
            <a:ext cx="1597889" cy="482452"/>
          </a:xfrm>
        </p:spPr>
        <p:txBody>
          <a:bodyPr rtlCol="0">
            <a:noAutofit/>
          </a:bodyPr>
          <a:lstStyle/>
          <a:p>
            <a:pPr rtl="0"/>
            <a:r>
              <a:rPr lang="ru-RU" dirty="0"/>
              <a:t>10 %</a:t>
            </a:r>
          </a:p>
        </p:txBody>
      </p:sp>
      <p:sp>
        <p:nvSpPr>
          <p:cNvPr id="10" name="Текст 9">
            <a:extLst>
              <a:ext uri="{FF2B5EF4-FFF2-40B4-BE49-F238E27FC236}">
                <a16:creationId xmlns:a16="http://schemas.microsoft.com/office/drawing/2014/main" id="{73169D5A-7F64-4D18-BED9-3444AC49E612}"/>
              </a:ext>
            </a:extLst>
          </p:cNvPr>
          <p:cNvSpPr>
            <a:spLocks noGrp="1"/>
          </p:cNvSpPr>
          <p:nvPr>
            <p:ph type="body" sz="quarter" idx="23"/>
          </p:nvPr>
        </p:nvSpPr>
        <p:spPr>
          <a:xfrm>
            <a:off x="1936586" y="3489721"/>
            <a:ext cx="1840273" cy="373954"/>
          </a:xfrm>
        </p:spPr>
        <p:txBody>
          <a:bodyPr rtlCol="0">
            <a:noAutofit/>
          </a:bodyPr>
          <a:lstStyle/>
          <a:p>
            <a:r>
              <a:rPr lang="en-US" dirty="0">
                <a:latin typeface="Times New Roman" panose="02020603050405020304" pitchFamily="18" charset="0"/>
                <a:cs typeface="Times New Roman" panose="02020603050405020304" pitchFamily="18" charset="0"/>
              </a:rPr>
              <a:t>C</a:t>
            </a:r>
            <a:r>
              <a:rPr lang="ru-UA" dirty="0" err="1">
                <a:latin typeface="Times New Roman" panose="02020603050405020304" pitchFamily="18" charset="0"/>
                <a:cs typeface="Times New Roman" panose="02020603050405020304" pitchFamily="18" charset="0"/>
              </a:rPr>
              <a:t>ultural</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sensitivity</a:t>
            </a:r>
            <a:endParaRPr lang="ru-RU" dirty="0">
              <a:latin typeface="Times New Roman" panose="02020603050405020304" pitchFamily="18" charset="0"/>
              <a:cs typeface="Times New Roman" panose="02020603050405020304" pitchFamily="18" charset="0"/>
            </a:endParaRPr>
          </a:p>
        </p:txBody>
      </p:sp>
      <p:sp>
        <p:nvSpPr>
          <p:cNvPr id="23" name="Овал 22" descr="В форме круга">
            <a:extLst>
              <a:ext uri="{FF2B5EF4-FFF2-40B4-BE49-F238E27FC236}">
                <a16:creationId xmlns:a16="http://schemas.microsoft.com/office/drawing/2014/main" id="{7A05CE77-EFD5-48B6-A34A-0EF87FA6A66C}"/>
              </a:ext>
            </a:extLst>
          </p:cNvPr>
          <p:cNvSpPr/>
          <p:nvPr/>
        </p:nvSpPr>
        <p:spPr>
          <a:xfrm>
            <a:off x="3576018" y="3296029"/>
            <a:ext cx="384048" cy="384048"/>
          </a:xfrm>
          <a:prstGeom prst="ellipse">
            <a:avLst/>
          </a:prstGeom>
          <a:solidFill>
            <a:schemeClr val="accent4"/>
          </a:soli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rtl="0"/>
            <a:endParaRPr lang="ru-RU" dirty="0"/>
          </a:p>
        </p:txBody>
      </p:sp>
      <p:sp>
        <p:nvSpPr>
          <p:cNvPr id="13" name="Текст 12">
            <a:extLst>
              <a:ext uri="{FF2B5EF4-FFF2-40B4-BE49-F238E27FC236}">
                <a16:creationId xmlns:a16="http://schemas.microsoft.com/office/drawing/2014/main" id="{2105F00B-0614-40D7-9433-E1DC079FF980}"/>
              </a:ext>
            </a:extLst>
          </p:cNvPr>
          <p:cNvSpPr>
            <a:spLocks noGrp="1"/>
          </p:cNvSpPr>
          <p:nvPr>
            <p:ph type="body" idx="26"/>
          </p:nvPr>
        </p:nvSpPr>
        <p:spPr>
          <a:xfrm>
            <a:off x="3970012" y="3136400"/>
            <a:ext cx="1597889" cy="482452"/>
          </a:xfrm>
        </p:spPr>
        <p:txBody>
          <a:bodyPr rtlCol="0">
            <a:noAutofit/>
          </a:bodyPr>
          <a:lstStyle/>
          <a:p>
            <a:pPr rtl="0"/>
            <a:r>
              <a:rPr lang="ru-RU" dirty="0"/>
              <a:t>10 %</a:t>
            </a:r>
          </a:p>
        </p:txBody>
      </p:sp>
      <p:sp>
        <p:nvSpPr>
          <p:cNvPr id="14" name="Текст 13">
            <a:extLst>
              <a:ext uri="{FF2B5EF4-FFF2-40B4-BE49-F238E27FC236}">
                <a16:creationId xmlns:a16="http://schemas.microsoft.com/office/drawing/2014/main" id="{AC550027-31ED-4CA2-B276-902E7DB7ACF6}"/>
              </a:ext>
            </a:extLst>
          </p:cNvPr>
          <p:cNvSpPr>
            <a:spLocks noGrp="1"/>
          </p:cNvSpPr>
          <p:nvPr>
            <p:ph type="body" sz="quarter" idx="27"/>
          </p:nvPr>
        </p:nvSpPr>
        <p:spPr>
          <a:xfrm>
            <a:off x="3970012" y="3485836"/>
            <a:ext cx="1597889" cy="365125"/>
          </a:xfrm>
        </p:spPr>
        <p:txBody>
          <a:bodyPr rtlCol="0">
            <a:normAutofit/>
          </a:bodyPr>
          <a:lstStyle/>
          <a:p>
            <a:r>
              <a:rPr lang="en-US" dirty="0">
                <a:latin typeface="Times New Roman" panose="02020603050405020304" pitchFamily="18" charset="0"/>
                <a:cs typeface="Times New Roman" panose="02020603050405020304" pitchFamily="18" charset="0"/>
              </a:rPr>
              <a:t>A</a:t>
            </a:r>
            <a:r>
              <a:rPr lang="ru-UA" dirty="0" err="1">
                <a:latin typeface="Times New Roman" panose="02020603050405020304" pitchFamily="18" charset="0"/>
                <a:cs typeface="Times New Roman" panose="02020603050405020304" pitchFamily="18" charset="0"/>
              </a:rPr>
              <a:t>ctive</a:t>
            </a:r>
            <a:r>
              <a:rPr lang="ru-UA" dirty="0">
                <a:latin typeface="Times New Roman" panose="02020603050405020304" pitchFamily="18" charset="0"/>
                <a:cs typeface="Times New Roman" panose="02020603050405020304" pitchFamily="18" charset="0"/>
              </a:rPr>
              <a:t> </a:t>
            </a:r>
            <a:r>
              <a:rPr lang="ru-UA" dirty="0" err="1">
                <a:latin typeface="Times New Roman" panose="02020603050405020304" pitchFamily="18" charset="0"/>
                <a:cs typeface="Times New Roman" panose="02020603050405020304" pitchFamily="18" charset="0"/>
              </a:rPr>
              <a:t>listening</a:t>
            </a:r>
            <a:endParaRPr lang="ru-RU" dirty="0">
              <a:latin typeface="Times New Roman" panose="02020603050405020304" pitchFamily="18" charset="0"/>
              <a:cs typeface="Times New Roman" panose="02020603050405020304" pitchFamily="18" charset="0"/>
            </a:endParaRPr>
          </a:p>
        </p:txBody>
      </p:sp>
      <p:sp>
        <p:nvSpPr>
          <p:cNvPr id="24" name="Овал 23" descr="В форме круга">
            <a:extLst>
              <a:ext uri="{FF2B5EF4-FFF2-40B4-BE49-F238E27FC236}">
                <a16:creationId xmlns:a16="http://schemas.microsoft.com/office/drawing/2014/main" id="{6FF88464-872E-4C10-9DAC-26A3348420AC}"/>
              </a:ext>
            </a:extLst>
          </p:cNvPr>
          <p:cNvSpPr/>
          <p:nvPr/>
        </p:nvSpPr>
        <p:spPr>
          <a:xfrm>
            <a:off x="1636479" y="4033526"/>
            <a:ext cx="384048" cy="384048"/>
          </a:xfrm>
          <a:prstGeom prst="ellipse">
            <a:avLst/>
          </a:prstGeom>
          <a:solidFill>
            <a:schemeClr val="accent3"/>
          </a:soli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rtl="0"/>
            <a:endParaRPr lang="ru-RU" dirty="0"/>
          </a:p>
        </p:txBody>
      </p:sp>
      <p:sp>
        <p:nvSpPr>
          <p:cNvPr id="15" name="Текст 14">
            <a:extLst>
              <a:ext uri="{FF2B5EF4-FFF2-40B4-BE49-F238E27FC236}">
                <a16:creationId xmlns:a16="http://schemas.microsoft.com/office/drawing/2014/main" id="{0CF0B366-F7A4-4405-9C0E-8503ED6D0F0F}"/>
              </a:ext>
            </a:extLst>
          </p:cNvPr>
          <p:cNvSpPr>
            <a:spLocks noGrp="1"/>
          </p:cNvSpPr>
          <p:nvPr>
            <p:ph type="body" idx="28"/>
          </p:nvPr>
        </p:nvSpPr>
        <p:spPr>
          <a:xfrm>
            <a:off x="2040071" y="3860320"/>
            <a:ext cx="1597889" cy="482452"/>
          </a:xfrm>
        </p:spPr>
        <p:txBody>
          <a:bodyPr rtlCol="0">
            <a:noAutofit/>
          </a:bodyPr>
          <a:lstStyle/>
          <a:p>
            <a:pPr rtl="0"/>
            <a:r>
              <a:rPr lang="ru-RU" dirty="0"/>
              <a:t>20 %</a:t>
            </a:r>
          </a:p>
        </p:txBody>
      </p:sp>
      <p:sp>
        <p:nvSpPr>
          <p:cNvPr id="16" name="Текст 15">
            <a:extLst>
              <a:ext uri="{FF2B5EF4-FFF2-40B4-BE49-F238E27FC236}">
                <a16:creationId xmlns:a16="http://schemas.microsoft.com/office/drawing/2014/main" id="{31CD59B7-CC24-4A8C-8C11-D422634047B1}"/>
              </a:ext>
            </a:extLst>
          </p:cNvPr>
          <p:cNvSpPr>
            <a:spLocks noGrp="1"/>
          </p:cNvSpPr>
          <p:nvPr>
            <p:ph type="body" sz="quarter" idx="29"/>
          </p:nvPr>
        </p:nvSpPr>
        <p:spPr>
          <a:xfrm>
            <a:off x="2050041" y="4231608"/>
            <a:ext cx="1597889" cy="365125"/>
          </a:xfrm>
        </p:spPr>
        <p:txBody>
          <a:bodyPr rtlCol="0">
            <a:normAutofit/>
          </a:bodyPr>
          <a:lstStyle/>
          <a:p>
            <a:pPr rtl="0"/>
            <a:r>
              <a:rPr lang="en-US" dirty="0"/>
              <a:t>???</a:t>
            </a:r>
            <a:endParaRPr lang="ru-RU" dirty="0"/>
          </a:p>
        </p:txBody>
      </p:sp>
      <p:sp>
        <p:nvSpPr>
          <p:cNvPr id="25" name="Овал 24" descr="В форме круга">
            <a:extLst>
              <a:ext uri="{FF2B5EF4-FFF2-40B4-BE49-F238E27FC236}">
                <a16:creationId xmlns:a16="http://schemas.microsoft.com/office/drawing/2014/main" id="{3088EB29-A8D3-4903-947F-4E8DC731F286}"/>
              </a:ext>
            </a:extLst>
          </p:cNvPr>
          <p:cNvSpPr/>
          <p:nvPr/>
        </p:nvSpPr>
        <p:spPr>
          <a:xfrm>
            <a:off x="3570262" y="4033526"/>
            <a:ext cx="384048" cy="384048"/>
          </a:xfrm>
          <a:prstGeom prst="ellipse">
            <a:avLst/>
          </a:prstGeom>
          <a:solidFill>
            <a:schemeClr val="accent4">
              <a:lumMod val="60000"/>
              <a:lumOff val="40000"/>
            </a:schemeClr>
          </a:soli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rtl="0"/>
            <a:endParaRPr lang="ru-RU" dirty="0"/>
          </a:p>
        </p:txBody>
      </p:sp>
      <p:sp>
        <p:nvSpPr>
          <p:cNvPr id="17" name="Текст 16">
            <a:extLst>
              <a:ext uri="{FF2B5EF4-FFF2-40B4-BE49-F238E27FC236}">
                <a16:creationId xmlns:a16="http://schemas.microsoft.com/office/drawing/2014/main" id="{E9FB62E4-6E57-4EED-A061-4C47D6652A8D}"/>
              </a:ext>
            </a:extLst>
          </p:cNvPr>
          <p:cNvSpPr>
            <a:spLocks noGrp="1"/>
          </p:cNvSpPr>
          <p:nvPr>
            <p:ph type="body" idx="30"/>
          </p:nvPr>
        </p:nvSpPr>
        <p:spPr>
          <a:xfrm>
            <a:off x="3970012" y="3860320"/>
            <a:ext cx="1597889" cy="482452"/>
          </a:xfrm>
        </p:spPr>
        <p:txBody>
          <a:bodyPr rtlCol="0"/>
          <a:lstStyle/>
          <a:p>
            <a:pPr rtl="0"/>
            <a:r>
              <a:rPr lang="ru-RU" dirty="0"/>
              <a:t>5 %</a:t>
            </a:r>
          </a:p>
        </p:txBody>
      </p:sp>
      <p:sp>
        <p:nvSpPr>
          <p:cNvPr id="18" name="Текст 17">
            <a:extLst>
              <a:ext uri="{FF2B5EF4-FFF2-40B4-BE49-F238E27FC236}">
                <a16:creationId xmlns:a16="http://schemas.microsoft.com/office/drawing/2014/main" id="{7D93ADA8-251F-488D-901C-9655090E254A}"/>
              </a:ext>
            </a:extLst>
          </p:cNvPr>
          <p:cNvSpPr>
            <a:spLocks noGrp="1"/>
          </p:cNvSpPr>
          <p:nvPr>
            <p:ph type="body" sz="quarter" idx="31"/>
          </p:nvPr>
        </p:nvSpPr>
        <p:spPr>
          <a:xfrm>
            <a:off x="3985714" y="4225550"/>
            <a:ext cx="1597889" cy="365125"/>
          </a:xfrm>
        </p:spPr>
        <p:txBody>
          <a:bodyPr rtlCol="0">
            <a:normAutofit/>
          </a:bodyPr>
          <a:lstStyle/>
          <a:p>
            <a:pPr rtl="0"/>
            <a:r>
              <a:rPr lang="en-US" dirty="0"/>
              <a:t>???</a:t>
            </a:r>
            <a:endParaRPr lang="ru-RU" dirty="0"/>
          </a:p>
        </p:txBody>
      </p:sp>
      <p:graphicFrame>
        <p:nvGraphicFramePr>
          <p:cNvPr id="21" name="Заполнитель диаграммы 20" descr="Диаграмма">
            <a:extLst>
              <a:ext uri="{FF2B5EF4-FFF2-40B4-BE49-F238E27FC236}">
                <a16:creationId xmlns:a16="http://schemas.microsoft.com/office/drawing/2014/main" id="{A0D58968-E478-46A2-8C19-98350C347F79}"/>
              </a:ext>
            </a:extLst>
          </p:cNvPr>
          <p:cNvGraphicFramePr>
            <a:graphicFrameLocks noGrp="1"/>
          </p:cNvGraphicFramePr>
          <p:nvPr>
            <p:ph type="chart" sz="quarter" idx="32"/>
            <p:extLst>
              <p:ext uri="{D42A27DB-BD31-4B8C-83A1-F6EECF244321}">
                <p14:modId xmlns:p14="http://schemas.microsoft.com/office/powerpoint/2010/main" val="3282272389"/>
              </p:ext>
            </p:extLst>
          </p:nvPr>
        </p:nvGraphicFramePr>
        <p:xfrm>
          <a:off x="6981825" y="1246188"/>
          <a:ext cx="4284663" cy="4365625"/>
        </p:xfrm>
        <a:graphic>
          <a:graphicData uri="http://schemas.openxmlformats.org/drawingml/2006/chart">
            <c:chart xmlns:c="http://schemas.openxmlformats.org/drawingml/2006/chart" xmlns:r="http://schemas.openxmlformats.org/officeDocument/2006/relationships" r:id="rId3"/>
          </a:graphicData>
        </a:graphic>
      </p:graphicFrame>
      <p:sp>
        <p:nvSpPr>
          <p:cNvPr id="2" name="Нижний колонтитул 1">
            <a:extLst>
              <a:ext uri="{FF2B5EF4-FFF2-40B4-BE49-F238E27FC236}">
                <a16:creationId xmlns:a16="http://schemas.microsoft.com/office/drawing/2014/main" id="{D4503F63-2B71-48DD-A2D5-A9756260543D}"/>
              </a:ext>
            </a:extLst>
          </p:cNvPr>
          <p:cNvSpPr>
            <a:spLocks noGrp="1"/>
          </p:cNvSpPr>
          <p:nvPr>
            <p:ph type="ftr" sz="quarter" idx="11"/>
          </p:nvPr>
        </p:nvSpPr>
        <p:spPr/>
        <p:txBody>
          <a:bodyPr rtlCol="0"/>
          <a:lstStyle/>
          <a:p>
            <a:pPr rtl="0"/>
            <a:r>
              <a:rPr lang="ru-RU" dirty="0"/>
              <a:t> </a:t>
            </a:r>
          </a:p>
          <a:p>
            <a:pPr rtl="0"/>
            <a:endParaRPr lang="ru-RU" dirty="0"/>
          </a:p>
        </p:txBody>
      </p:sp>
      <p:sp>
        <p:nvSpPr>
          <p:cNvPr id="3" name="Номер слайда 2">
            <a:extLst>
              <a:ext uri="{FF2B5EF4-FFF2-40B4-BE49-F238E27FC236}">
                <a16:creationId xmlns:a16="http://schemas.microsoft.com/office/drawing/2014/main" id="{C83AE076-A30C-408A-B733-749BA1FA561C}"/>
              </a:ext>
            </a:extLst>
          </p:cNvPr>
          <p:cNvSpPr>
            <a:spLocks noGrp="1"/>
          </p:cNvSpPr>
          <p:nvPr>
            <p:ph type="sldNum" sz="quarter" idx="12"/>
          </p:nvPr>
        </p:nvSpPr>
        <p:spPr/>
        <p:txBody>
          <a:bodyPr rtlCol="0"/>
          <a:lstStyle/>
          <a:p>
            <a:pPr rtl="0"/>
            <a:fld id="{D495E168-DA5E-4888-8D8A-92B118324C14}" type="slidenum">
              <a:rPr lang="ru-RU" smtClean="0"/>
              <a:pPr rtl="0"/>
              <a:t>11</a:t>
            </a:fld>
            <a:endParaRPr lang="ru-RU" dirty="0"/>
          </a:p>
        </p:txBody>
      </p:sp>
    </p:spTree>
    <p:extLst>
      <p:ext uri="{BB962C8B-B14F-4D97-AF65-F5344CB8AC3E}">
        <p14:creationId xmlns:p14="http://schemas.microsoft.com/office/powerpoint/2010/main" val="2206251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96AC49-B785-4E0A-9283-239366FE4E4D}"/>
              </a:ext>
            </a:extLst>
          </p:cNvPr>
          <p:cNvSpPr>
            <a:spLocks noGrp="1"/>
          </p:cNvSpPr>
          <p:nvPr>
            <p:ph type="title"/>
          </p:nvPr>
        </p:nvSpPr>
        <p:spPr>
          <a:xfrm>
            <a:off x="838200" y="652986"/>
            <a:ext cx="10515600" cy="904875"/>
          </a:xfrm>
        </p:spPr>
        <p:txBody>
          <a:bodyPr rtlCol="0">
            <a:noAutofit/>
          </a:bodyPr>
          <a:lstStyle/>
          <a:p>
            <a:r>
              <a:rPr lang="en-US" sz="33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International communication as a way to lead a successful business</a:t>
            </a:r>
            <a:endParaRPr lang="ru-RU" sz="33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Текст 4">
            <a:extLst>
              <a:ext uri="{FF2B5EF4-FFF2-40B4-BE49-F238E27FC236}">
                <a16:creationId xmlns:a16="http://schemas.microsoft.com/office/drawing/2014/main" id="{8A421151-99A0-4A84-9EF4-7DB305033C95}"/>
              </a:ext>
            </a:extLst>
          </p:cNvPr>
          <p:cNvSpPr>
            <a:spLocks noGrp="1"/>
          </p:cNvSpPr>
          <p:nvPr>
            <p:ph type="body" sz="quarter" idx="13"/>
          </p:nvPr>
        </p:nvSpPr>
        <p:spPr>
          <a:xfrm>
            <a:off x="838200" y="1874838"/>
            <a:ext cx="5257800" cy="3742191"/>
          </a:xfrm>
        </p:spPr>
        <p:txBody>
          <a:bodyPr rtlCol="0">
            <a:normAutofit lnSpcReduction="10000"/>
          </a:bodyPr>
          <a:lstStyle/>
          <a:p>
            <a:pPr marL="0" indent="0">
              <a:buNone/>
            </a:pPr>
            <a:r>
              <a:rPr lang="ru-UA" sz="2000" dirty="0">
                <a:latin typeface="Times New Roman" panose="02020603050405020304" pitchFamily="18" charset="0"/>
                <a:cs typeface="Times New Roman" panose="02020603050405020304" pitchFamily="18" charset="0"/>
              </a:rPr>
              <a:t>International communication is a vital tool for thriving in today’s interconnected business environment. By mastering clear messaging, active listening, adaptability, and cultural sensitivity, companies can bridge cultural divides, build strong relationships, and unlock opportunities in global markets.</a:t>
            </a:r>
          </a:p>
          <a:p>
            <a:pPr marL="0" indent="0">
              <a:buNone/>
            </a:pPr>
            <a:r>
              <a:rPr lang="ru-UA" sz="2000" dirty="0">
                <a:latin typeface="Times New Roman" panose="02020603050405020304" pitchFamily="18" charset="0"/>
                <a:cs typeface="Times New Roman" panose="02020603050405020304" pitchFamily="18" charset="0"/>
              </a:rPr>
              <a:t>These skills not only minimize misunderstandings and foster trust but also drive innovation by merging diverse perspectives. Ultimately, effective international communication empowers businesses to achieve lasting success and cultivate meaningful connections in a dynamic, globalized world.</a:t>
            </a:r>
          </a:p>
          <a:p>
            <a:pPr rtl="0"/>
            <a:endParaRPr lang="ru-RU" dirty="0"/>
          </a:p>
        </p:txBody>
      </p:sp>
      <p:sp>
        <p:nvSpPr>
          <p:cNvPr id="3" name="Нижний колонтитул 2">
            <a:extLst>
              <a:ext uri="{FF2B5EF4-FFF2-40B4-BE49-F238E27FC236}">
                <a16:creationId xmlns:a16="http://schemas.microsoft.com/office/drawing/2014/main" id="{C0369258-37D4-4ECA-AFFD-EC64809E91CC}"/>
              </a:ext>
            </a:extLst>
          </p:cNvPr>
          <p:cNvSpPr>
            <a:spLocks noGrp="1"/>
          </p:cNvSpPr>
          <p:nvPr>
            <p:ph type="ftr" sz="quarter" idx="11"/>
          </p:nvPr>
        </p:nvSpPr>
        <p:spPr/>
        <p:txBody>
          <a:bodyPr rtlCol="0"/>
          <a:lstStyle/>
          <a:p>
            <a:pPr rtl="0"/>
            <a:r>
              <a:rPr lang="en-US" dirty="0"/>
              <a:t> </a:t>
            </a:r>
          </a:p>
          <a:p>
            <a:pPr rtl="0"/>
            <a:endParaRPr lang="ru-RU" dirty="0"/>
          </a:p>
        </p:txBody>
      </p:sp>
      <p:sp>
        <p:nvSpPr>
          <p:cNvPr id="4" name="Номер слайда 3">
            <a:extLst>
              <a:ext uri="{FF2B5EF4-FFF2-40B4-BE49-F238E27FC236}">
                <a16:creationId xmlns:a16="http://schemas.microsoft.com/office/drawing/2014/main" id="{AC6ADABE-2B5E-4788-8D34-1D479C0C18D5}"/>
              </a:ext>
            </a:extLst>
          </p:cNvPr>
          <p:cNvSpPr>
            <a:spLocks noGrp="1"/>
          </p:cNvSpPr>
          <p:nvPr>
            <p:ph type="sldNum" sz="quarter" idx="12"/>
          </p:nvPr>
        </p:nvSpPr>
        <p:spPr/>
        <p:txBody>
          <a:bodyPr rtlCol="0"/>
          <a:lstStyle/>
          <a:p>
            <a:pPr rtl="0"/>
            <a:fld id="{D495E168-DA5E-4888-8D8A-92B118324C14}" type="slidenum">
              <a:rPr lang="ru-RU" smtClean="0"/>
              <a:pPr rtl="0"/>
              <a:t>12</a:t>
            </a:fld>
            <a:endParaRPr lang="ru-RU" dirty="0"/>
          </a:p>
        </p:txBody>
      </p:sp>
      <p:pic>
        <p:nvPicPr>
          <p:cNvPr id="7" name="Рисунок 6">
            <a:extLst>
              <a:ext uri="{FF2B5EF4-FFF2-40B4-BE49-F238E27FC236}">
                <a16:creationId xmlns:a16="http://schemas.microsoft.com/office/drawing/2014/main" id="{47EC24E6-93C5-4167-9A5E-5FD652ADA45B}"/>
              </a:ext>
            </a:extLst>
          </p:cNvPr>
          <p:cNvPicPr>
            <a:picLocks noChangeAspect="1"/>
          </p:cNvPicPr>
          <p:nvPr/>
        </p:nvPicPr>
        <p:blipFill>
          <a:blip r:embed="rId3"/>
          <a:stretch>
            <a:fillRect/>
          </a:stretch>
        </p:blipFill>
        <p:spPr>
          <a:xfrm>
            <a:off x="6557529" y="2180868"/>
            <a:ext cx="4680000" cy="3130130"/>
          </a:xfrm>
          <a:prstGeom prst="rect">
            <a:avLst/>
          </a:prstGeom>
        </p:spPr>
      </p:pic>
    </p:spTree>
    <p:extLst>
      <p:ext uri="{BB962C8B-B14F-4D97-AF65-F5344CB8AC3E}">
        <p14:creationId xmlns:p14="http://schemas.microsoft.com/office/powerpoint/2010/main" val="4195020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id="{E15B6CF0-2A67-4D7F-967A-40FCC37D8D11}"/>
              </a:ext>
            </a:extLst>
          </p:cNvPr>
          <p:cNvSpPr>
            <a:spLocks noGrp="1"/>
          </p:cNvSpPr>
          <p:nvPr>
            <p:ph type="title"/>
          </p:nvPr>
        </p:nvSpPr>
        <p:spPr>
          <a:xfrm>
            <a:off x="838200" y="549853"/>
            <a:ext cx="10515600" cy="1325563"/>
          </a:xfrm>
        </p:spPr>
        <p:txBody>
          <a:bodyPr>
            <a:noAutofit/>
          </a:bodyPr>
          <a:lstStyle/>
          <a:p>
            <a:pPr algn="ctr"/>
            <a:r>
              <a:rPr lang="ru-UA" sz="3600" i="1" dirty="0" err="1">
                <a:latin typeface="Times New Roman" panose="02020603050405020304" pitchFamily="18" charset="0"/>
                <a:cs typeface="Times New Roman" panose="02020603050405020304" pitchFamily="18" charset="0"/>
              </a:rPr>
              <a:t>Your</a:t>
            </a:r>
            <a:r>
              <a:rPr lang="ru-UA" sz="3600" i="1" dirty="0">
                <a:latin typeface="Times New Roman" panose="02020603050405020304" pitchFamily="18" charset="0"/>
                <a:cs typeface="Times New Roman" panose="02020603050405020304" pitchFamily="18" charset="0"/>
              </a:rPr>
              <a:t> </a:t>
            </a:r>
            <a:r>
              <a:rPr lang="ru-UA" sz="3600" i="1" dirty="0" err="1">
                <a:latin typeface="Times New Roman" panose="02020603050405020304" pitchFamily="18" charset="0"/>
                <a:cs typeface="Times New Roman" panose="02020603050405020304" pitchFamily="18" charset="0"/>
              </a:rPr>
              <a:t>time</a:t>
            </a:r>
            <a:r>
              <a:rPr lang="ru-UA" sz="3600" i="1" dirty="0">
                <a:latin typeface="Times New Roman" panose="02020603050405020304" pitchFamily="18" charset="0"/>
                <a:cs typeface="Times New Roman" panose="02020603050405020304" pitchFamily="18" charset="0"/>
              </a:rPr>
              <a:t> </a:t>
            </a:r>
            <a:r>
              <a:rPr lang="ru-UA" sz="3600" i="1" dirty="0" err="1">
                <a:latin typeface="Times New Roman" panose="02020603050405020304" pitchFamily="18" charset="0"/>
                <a:cs typeface="Times New Roman" panose="02020603050405020304" pitchFamily="18" charset="0"/>
              </a:rPr>
              <a:t>is</a:t>
            </a:r>
            <a:r>
              <a:rPr lang="ru-UA" sz="3600" i="1" dirty="0">
                <a:latin typeface="Times New Roman" panose="02020603050405020304" pitchFamily="18" charset="0"/>
                <a:cs typeface="Times New Roman" panose="02020603050405020304" pitchFamily="18" charset="0"/>
              </a:rPr>
              <a:t> </a:t>
            </a:r>
            <a:r>
              <a:rPr lang="ru-UA" sz="3600" i="1" dirty="0" err="1">
                <a:latin typeface="Times New Roman" panose="02020603050405020304" pitchFamily="18" charset="0"/>
                <a:cs typeface="Times New Roman" panose="02020603050405020304" pitchFamily="18" charset="0"/>
              </a:rPr>
              <a:t>valuable</a:t>
            </a:r>
            <a:r>
              <a:rPr lang="ru-UA" sz="3600" i="1" dirty="0">
                <a:latin typeface="Times New Roman" panose="02020603050405020304" pitchFamily="18" charset="0"/>
                <a:cs typeface="Times New Roman" panose="02020603050405020304" pitchFamily="18" charset="0"/>
              </a:rPr>
              <a:t>, </a:t>
            </a:r>
            <a:r>
              <a:rPr lang="ru-UA" sz="3600" i="1" dirty="0" err="1">
                <a:latin typeface="Times New Roman" panose="02020603050405020304" pitchFamily="18" charset="0"/>
                <a:cs typeface="Times New Roman" panose="02020603050405020304" pitchFamily="18" charset="0"/>
              </a:rPr>
              <a:t>and</a:t>
            </a:r>
            <a:r>
              <a:rPr lang="ru-UA" sz="3600" i="1" dirty="0">
                <a:latin typeface="Times New Roman" panose="02020603050405020304" pitchFamily="18" charset="0"/>
                <a:cs typeface="Times New Roman" panose="02020603050405020304" pitchFamily="18" charset="0"/>
              </a:rPr>
              <a:t> </a:t>
            </a:r>
            <a:r>
              <a:rPr lang="en-US" sz="3600" i="1" dirty="0">
                <a:latin typeface="Times New Roman" panose="02020603050405020304" pitchFamily="18" charset="0"/>
                <a:cs typeface="Times New Roman" panose="02020603050405020304" pitchFamily="18" charset="0"/>
              </a:rPr>
              <a:t>we’re</a:t>
            </a:r>
            <a:r>
              <a:rPr lang="ru-UA" sz="3600" i="1" dirty="0">
                <a:latin typeface="Times New Roman" panose="02020603050405020304" pitchFamily="18" charset="0"/>
                <a:cs typeface="Times New Roman" panose="02020603050405020304" pitchFamily="18" charset="0"/>
              </a:rPr>
              <a:t> </a:t>
            </a:r>
            <a:r>
              <a:rPr lang="ru-UA" sz="3600" i="1" dirty="0" err="1">
                <a:latin typeface="Times New Roman" panose="02020603050405020304" pitchFamily="18" charset="0"/>
                <a:cs typeface="Times New Roman" panose="02020603050405020304" pitchFamily="18" charset="0"/>
              </a:rPr>
              <a:t>grateful</a:t>
            </a:r>
            <a:r>
              <a:rPr lang="ru-UA" sz="3600" i="1" dirty="0">
                <a:latin typeface="Times New Roman" panose="02020603050405020304" pitchFamily="18" charset="0"/>
                <a:cs typeface="Times New Roman" panose="02020603050405020304" pitchFamily="18" charset="0"/>
              </a:rPr>
              <a:t> </a:t>
            </a:r>
            <a:r>
              <a:rPr lang="ru-UA" sz="3600" i="1" dirty="0" err="1">
                <a:latin typeface="Times New Roman" panose="02020603050405020304" pitchFamily="18" charset="0"/>
                <a:cs typeface="Times New Roman" panose="02020603050405020304" pitchFamily="18" charset="0"/>
              </a:rPr>
              <a:t>you</a:t>
            </a:r>
            <a:r>
              <a:rPr lang="ru-UA" sz="3600" i="1" dirty="0">
                <a:latin typeface="Times New Roman" panose="02020603050405020304" pitchFamily="18" charset="0"/>
                <a:cs typeface="Times New Roman" panose="02020603050405020304" pitchFamily="18" charset="0"/>
              </a:rPr>
              <a:t> </a:t>
            </a:r>
            <a:r>
              <a:rPr lang="ru-UA" sz="3600" i="1" dirty="0" err="1">
                <a:latin typeface="Times New Roman" panose="02020603050405020304" pitchFamily="18" charset="0"/>
                <a:cs typeface="Times New Roman" panose="02020603050405020304" pitchFamily="18" charset="0"/>
              </a:rPr>
              <a:t>chose</a:t>
            </a:r>
            <a:r>
              <a:rPr lang="ru-UA" sz="3600" i="1" dirty="0">
                <a:latin typeface="Times New Roman" panose="02020603050405020304" pitchFamily="18" charset="0"/>
                <a:cs typeface="Times New Roman" panose="02020603050405020304" pitchFamily="18" charset="0"/>
              </a:rPr>
              <a:t> </a:t>
            </a:r>
            <a:r>
              <a:rPr lang="ru-UA" sz="3600" i="1" dirty="0" err="1">
                <a:latin typeface="Times New Roman" panose="02020603050405020304" pitchFamily="18" charset="0"/>
                <a:cs typeface="Times New Roman" panose="02020603050405020304" pitchFamily="18" charset="0"/>
              </a:rPr>
              <a:t>to</a:t>
            </a:r>
            <a:r>
              <a:rPr lang="ru-UA" sz="3600" i="1" dirty="0">
                <a:latin typeface="Times New Roman" panose="02020603050405020304" pitchFamily="18" charset="0"/>
                <a:cs typeface="Times New Roman" panose="02020603050405020304" pitchFamily="18" charset="0"/>
              </a:rPr>
              <a:t> </a:t>
            </a:r>
            <a:r>
              <a:rPr lang="ru-UA" sz="3600" i="1" dirty="0" err="1">
                <a:latin typeface="Times New Roman" panose="02020603050405020304" pitchFamily="18" charset="0"/>
                <a:cs typeface="Times New Roman" panose="02020603050405020304" pitchFamily="18" charset="0"/>
              </a:rPr>
              <a:t>spend</a:t>
            </a:r>
            <a:r>
              <a:rPr lang="ru-UA" sz="3600" i="1" dirty="0">
                <a:latin typeface="Times New Roman" panose="02020603050405020304" pitchFamily="18" charset="0"/>
                <a:cs typeface="Times New Roman" panose="02020603050405020304" pitchFamily="18" charset="0"/>
              </a:rPr>
              <a:t> </a:t>
            </a:r>
            <a:r>
              <a:rPr lang="en-US" sz="3600" i="1" dirty="0">
                <a:latin typeface="Times New Roman" panose="02020603050405020304" pitchFamily="18" charset="0"/>
                <a:cs typeface="Times New Roman" panose="02020603050405020304" pitchFamily="18" charset="0"/>
              </a:rPr>
              <a:t>it listening to us</a:t>
            </a:r>
            <a:endParaRPr lang="ru-UA" sz="3600" i="1" dirty="0">
              <a:latin typeface="Times New Roman" panose="02020603050405020304" pitchFamily="18" charset="0"/>
              <a:cs typeface="Times New Roman" panose="02020603050405020304" pitchFamily="18" charset="0"/>
            </a:endParaRPr>
          </a:p>
        </p:txBody>
      </p:sp>
      <p:sp>
        <p:nvSpPr>
          <p:cNvPr id="4" name="Нижний колонтитул 3">
            <a:extLst>
              <a:ext uri="{FF2B5EF4-FFF2-40B4-BE49-F238E27FC236}">
                <a16:creationId xmlns:a16="http://schemas.microsoft.com/office/drawing/2014/main" id="{B1724945-B212-492B-B237-9DA70E7C713B}"/>
              </a:ext>
            </a:extLst>
          </p:cNvPr>
          <p:cNvSpPr>
            <a:spLocks noGrp="1"/>
          </p:cNvSpPr>
          <p:nvPr>
            <p:ph type="ftr" sz="quarter" idx="11"/>
          </p:nvPr>
        </p:nvSpPr>
        <p:spPr/>
        <p:txBody>
          <a:bodyPr/>
          <a:lstStyle/>
          <a:p>
            <a:pPr rtl="0"/>
            <a:r>
              <a:rPr lang="en-US" noProof="0" dirty="0"/>
              <a:t> </a:t>
            </a:r>
          </a:p>
          <a:p>
            <a:pPr rtl="0"/>
            <a:endParaRPr lang="ru-RU" noProof="0" dirty="0"/>
          </a:p>
        </p:txBody>
      </p:sp>
      <p:sp>
        <p:nvSpPr>
          <p:cNvPr id="2" name="Номер слайда 1">
            <a:extLst>
              <a:ext uri="{FF2B5EF4-FFF2-40B4-BE49-F238E27FC236}">
                <a16:creationId xmlns:a16="http://schemas.microsoft.com/office/drawing/2014/main" id="{7326AE68-ADFC-47B8-BC00-D80C572211E7}"/>
              </a:ext>
            </a:extLst>
          </p:cNvPr>
          <p:cNvSpPr>
            <a:spLocks noGrp="1"/>
          </p:cNvSpPr>
          <p:nvPr>
            <p:ph type="sldNum" sz="quarter" idx="12"/>
          </p:nvPr>
        </p:nvSpPr>
        <p:spPr/>
        <p:txBody>
          <a:bodyPr/>
          <a:lstStyle/>
          <a:p>
            <a:pPr rtl="0"/>
            <a:fld id="{D495E168-DA5E-4888-8D8A-92B118324C14}" type="slidenum">
              <a:rPr lang="ru-RU" noProof="0" smtClean="0"/>
              <a:pPr rtl="0"/>
              <a:t>13</a:t>
            </a:fld>
            <a:endParaRPr lang="ru-RU" noProof="0" dirty="0"/>
          </a:p>
        </p:txBody>
      </p:sp>
      <p:pic>
        <p:nvPicPr>
          <p:cNvPr id="10" name="Рисунок 9">
            <a:extLst>
              <a:ext uri="{FF2B5EF4-FFF2-40B4-BE49-F238E27FC236}">
                <a16:creationId xmlns:a16="http://schemas.microsoft.com/office/drawing/2014/main" id="{13AB7072-1230-4A48-88CA-F87F16FAAE02}"/>
              </a:ext>
            </a:extLst>
          </p:cNvPr>
          <p:cNvPicPr>
            <a:picLocks noChangeAspect="1"/>
          </p:cNvPicPr>
          <p:nvPr/>
        </p:nvPicPr>
        <p:blipFill>
          <a:blip r:embed="rId2"/>
          <a:stretch>
            <a:fillRect/>
          </a:stretch>
        </p:blipFill>
        <p:spPr>
          <a:xfrm>
            <a:off x="1596000" y="2068140"/>
            <a:ext cx="9000000" cy="3948750"/>
          </a:xfrm>
          <a:prstGeom prst="rect">
            <a:avLst/>
          </a:prstGeom>
        </p:spPr>
      </p:pic>
    </p:spTree>
    <p:extLst>
      <p:ext uri="{BB962C8B-B14F-4D97-AF65-F5344CB8AC3E}">
        <p14:creationId xmlns:p14="http://schemas.microsoft.com/office/powerpoint/2010/main" val="991284017"/>
      </p:ext>
    </p:extLst>
  </p:cSld>
  <p:clrMapOvr>
    <a:masterClrMapping/>
  </p:clrMapOvr>
</p:sld>
</file>

<file path=ppt/theme/theme1.xml><?xml version="1.0" encoding="utf-8"?>
<a:theme xmlns:a="http://schemas.openxmlformats.org/drawingml/2006/main" name="Тема Office">
  <a:themeElements>
    <a:clrScheme name="Custom 23">
      <a:dk1>
        <a:sysClr val="windowText" lastClr="000000"/>
      </a:dk1>
      <a:lt1>
        <a:sysClr val="window" lastClr="FFFFFF"/>
      </a:lt1>
      <a:dk2>
        <a:srgbClr val="6D3200"/>
      </a:dk2>
      <a:lt2>
        <a:srgbClr val="D8B97A"/>
      </a:lt2>
      <a:accent1>
        <a:srgbClr val="306994"/>
      </a:accent1>
      <a:accent2>
        <a:srgbClr val="39577A"/>
      </a:accent2>
      <a:accent3>
        <a:srgbClr val="7E5E34"/>
      </a:accent3>
      <a:accent4>
        <a:srgbClr val="B7B374"/>
      </a:accent4>
      <a:accent5>
        <a:srgbClr val="2C1600"/>
      </a:accent5>
      <a:accent6>
        <a:srgbClr val="864A3F"/>
      </a:accent6>
      <a:hlink>
        <a:srgbClr val="D8B97A"/>
      </a:hlink>
      <a:folHlink>
        <a:srgbClr val="D8B97A"/>
      </a:folHlink>
    </a:clrScheme>
    <a:fontScheme name="Custom 20">
      <a:majorFont>
        <a:latin typeface="Edwardian Script ITC"/>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Office_30566877_TF22987246" id="{9398B511-E019-47AF-B50E-4A1C33D5EE6C}" vid="{E0EDB886-DA3C-493F-82EA-D7CFD58FD1D3}"/>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Презентация в старомодном стиле</Template>
  <TotalTime>478</TotalTime>
  <Words>830</Words>
  <Application>Microsoft Office PowerPoint</Application>
  <PresentationFormat>Широкоэкранный</PresentationFormat>
  <Paragraphs>120</Paragraphs>
  <Slides>13</Slides>
  <Notes>11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Book Antiqua</vt:lpstr>
      <vt:lpstr>Calibri</vt:lpstr>
      <vt:lpstr>Edwardian Script ITC</vt:lpstr>
      <vt:lpstr>Times New Roman</vt:lpstr>
      <vt:lpstr>Тема Office</vt:lpstr>
      <vt:lpstr>International communication as a way to lead a successful business</vt:lpstr>
      <vt:lpstr>In international business,</vt:lpstr>
      <vt:lpstr>Benefits of Effective Communication</vt:lpstr>
      <vt:lpstr> </vt:lpstr>
      <vt:lpstr>International Communication Strategies</vt:lpstr>
      <vt:lpstr>International Communication Strategies</vt:lpstr>
      <vt:lpstr>International Communication Strategies</vt:lpstr>
      <vt:lpstr>Challenges and Solutions</vt:lpstr>
      <vt:lpstr>Challenges</vt:lpstr>
      <vt:lpstr>Solutions to Communication Barriers</vt:lpstr>
      <vt:lpstr>By mastering </vt:lpstr>
      <vt:lpstr>International communication as a way to lead a successful business</vt:lpstr>
      <vt:lpstr>Your time is valuable, and we’re grateful you chose to spend it listening to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презентации</dc:title>
  <dc:creator>SuperUser</dc:creator>
  <cp:lastModifiedBy>SuperUser</cp:lastModifiedBy>
  <cp:revision>70</cp:revision>
  <dcterms:created xsi:type="dcterms:W3CDTF">2024-11-20T20:37:06Z</dcterms:created>
  <dcterms:modified xsi:type="dcterms:W3CDTF">2024-11-22T08:33:44Z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v-abdarl@microsoft.com</vt:lpwstr>
  </property>
  <property fmtid="{D5CDD505-2E9C-101B-9397-08002B2CF9AE}" pid="5" name="MSIP_Label_f42aa342-8706-4288-bd11-ebb85995028c_SetDate">
    <vt:lpwstr>2018-08-01T18:49:12.3702636Z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