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Lobster"/>
      <p:regular r:id="rId29"/>
    </p:embeddedFont>
    <p:embeddedFont>
      <p:font typeface="Pacifico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obst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Pacifico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dc97409ec_6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dc97409ec_6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dc97409e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dc97409e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dc97409e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4dc97409e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4dc97409e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4dc97409e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dc97409ec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dc97409e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dc97409ec_6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4dc97409ec_6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4dc97409ec_6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4dc97409ec_6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4dc97409e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4dc97409e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4dc97409ec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4dc97409e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dc97409e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4dc97409e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dc97409ec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4dc97409e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4dc97409ec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4dc97409ec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4dc97409ec_4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4dc97409ec_4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4dc97409ec_6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4dc97409ec_6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4dc97409ec_6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4dc97409ec_6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4dc97409ec_6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4dc97409ec_6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4dc97409ec_6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4dc97409ec_6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4dc97409ec_6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4dc97409ec_6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4dc97409ec_6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4dc97409ec_6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4dc97409ec_6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4dc97409ec_6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4dd0cc37a5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4dd0cc37a5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4dd0cc37a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4dd0cc37a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4.xml"/><Relationship Id="rId10" Type="http://schemas.openxmlformats.org/officeDocument/2006/relationships/slide" Target="/ppt/slides/slide11.xml"/><Relationship Id="rId13" Type="http://schemas.openxmlformats.org/officeDocument/2006/relationships/slide" Target="/ppt/slides/slide16.xml"/><Relationship Id="rId12" Type="http://schemas.openxmlformats.org/officeDocument/2006/relationships/slide" Target="/ppt/slides/slide1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slide" Target="/ppt/slides/slide23.xml"/><Relationship Id="rId9" Type="http://schemas.openxmlformats.org/officeDocument/2006/relationships/slide" Target="/ppt/slides/slide10.xml"/><Relationship Id="rId15" Type="http://schemas.openxmlformats.org/officeDocument/2006/relationships/slide" Target="/ppt/slides/slide19.xml"/><Relationship Id="rId14" Type="http://schemas.openxmlformats.org/officeDocument/2006/relationships/slide" Target="/ppt/slides/slide17.xml"/><Relationship Id="rId17" Type="http://schemas.openxmlformats.org/officeDocument/2006/relationships/slide" Target="/ppt/slides/slide20.xml"/><Relationship Id="rId16" Type="http://schemas.openxmlformats.org/officeDocument/2006/relationships/slide" Target="/ppt/slides/slide19.xml"/><Relationship Id="rId5" Type="http://schemas.openxmlformats.org/officeDocument/2006/relationships/slide" Target="/ppt/slides/slide3.xml"/><Relationship Id="rId19" Type="http://schemas.openxmlformats.org/officeDocument/2006/relationships/slide" Target="/ppt/slides/slide22.xml"/><Relationship Id="rId6" Type="http://schemas.openxmlformats.org/officeDocument/2006/relationships/slide" Target="/ppt/slides/slide5.xml"/><Relationship Id="rId18" Type="http://schemas.openxmlformats.org/officeDocument/2006/relationships/slide" Target="/ppt/slides/slide21.xml"/><Relationship Id="rId7" Type="http://schemas.openxmlformats.org/officeDocument/2006/relationships/slide" Target="/ppt/slides/slide6.xml"/><Relationship Id="rId8" Type="http://schemas.openxmlformats.org/officeDocument/2006/relationships/slide" Target="/ppt/slides/slide9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27.pn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2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33.jpg"/><Relationship Id="rId5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21.jpg"/><Relationship Id="rId5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6.jpg"/><Relationship Id="rId9" Type="http://schemas.openxmlformats.org/officeDocument/2006/relationships/image" Target="../media/image20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2.jpg"/><Relationship Id="rId8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136450" y="2162188"/>
            <a:ext cx="6759596" cy="8191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38100">
                  <a:solidFill>
                    <a:srgbClr val="00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FF00"/>
                </a:solidFill>
                <a:latin typeface="Lobster"/>
              </a:rPr>
              <a:t>Видатні випускники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1907681" y="2852986"/>
            <a:ext cx="9144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2800">
                <a:solidFill>
                  <a:srgbClr val="FFFF00"/>
                </a:solidFill>
                <a:latin typeface="Lobster"/>
                <a:ea typeface="Lobster"/>
                <a:cs typeface="Lobster"/>
                <a:sym typeface="Lobster"/>
              </a:rPr>
              <a:t>спеціальності “Дошкільна освіта”</a:t>
            </a:r>
            <a:endParaRPr sz="2800">
              <a:solidFill>
                <a:srgbClr val="FFFF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1500" y="-641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title"/>
          </p:nvPr>
        </p:nvSpPr>
        <p:spPr>
          <a:xfrm>
            <a:off x="3816150" y="0"/>
            <a:ext cx="1511700" cy="4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Lobster"/>
                <a:ea typeface="Lobster"/>
                <a:cs typeface="Lobster"/>
                <a:sym typeface="Lobster"/>
              </a:rPr>
              <a:t>Зміст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4904025" y="3452275"/>
            <a:ext cx="41136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uk" sz="1600">
                <a:latin typeface="Pacifico"/>
                <a:ea typeface="Pacifico"/>
                <a:cs typeface="Pacifico"/>
                <a:sym typeface="Pacifico"/>
              </a:rPr>
              <a:t>15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4"/>
              </a:rPr>
              <a:t>Коваленко Тетяна Володимирівна</a:t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387900" y="605625"/>
            <a:ext cx="35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1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5"/>
              </a:rPr>
              <a:t>Малишева Наталія Іванівна</a:t>
            </a:r>
            <a:endParaRPr sz="12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87900" y="1131938"/>
            <a:ext cx="369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2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6"/>
              </a:rPr>
              <a:t>Ніколаєнко Інна Петрівна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387900" y="1661875"/>
            <a:ext cx="369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3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7"/>
              </a:rPr>
              <a:t>Вербик Оксана Анатоліївна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387900" y="19910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4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8"/>
              </a:rPr>
              <a:t>Боднарук Світлана Сергіївна </a:t>
            </a:r>
            <a:endParaRPr sz="12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82900" y="2502650"/>
            <a:ext cx="321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5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9"/>
              </a:rPr>
              <a:t>Боднар Наталя Олександрівна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87900" y="2889963"/>
            <a:ext cx="369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6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0"/>
              </a:rPr>
              <a:t>Медведєва  Світлана Володимирівна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71350" y="3438025"/>
            <a:ext cx="35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7</a:t>
            </a: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1"/>
              </a:rPr>
              <a:t>Жучинська Світлана Анатоліївна</a:t>
            </a: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5706175" y="6056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8</a:t>
            </a: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2"/>
              </a:rPr>
              <a:t>Тімуш Ірина</a:t>
            </a: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uk" sz="1600">
                <a:solidFill>
                  <a:schemeClr val="accent5"/>
                </a:solidFill>
                <a:latin typeface="Pacifico"/>
                <a:ea typeface="Pacifico"/>
                <a:cs typeface="Pacifico"/>
                <a:sym typeface="Pacifico"/>
              </a:rPr>
              <a:t>Ігорівна</a:t>
            </a:r>
            <a:endParaRPr sz="1600">
              <a:solidFill>
                <a:schemeClr val="accent5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5652700" y="10367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9</a:t>
            </a: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3"/>
              </a:rPr>
              <a:t>Голосна  Ірина</a:t>
            </a: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endParaRPr sz="16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5652700" y="14242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10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4"/>
              </a:rPr>
              <a:t>Супрунова Ольга Олегівна</a:t>
            </a:r>
            <a:endParaRPr sz="16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4" name="Google Shape;74;p14">
            <a:hlinkClick action="ppaction://hlinksldjump" r:id="rId15"/>
          </p:cNvPr>
          <p:cNvSpPr txBox="1"/>
          <p:nvPr/>
        </p:nvSpPr>
        <p:spPr>
          <a:xfrm>
            <a:off x="5107900" y="1798375"/>
            <a:ext cx="335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11</a:t>
            </a:r>
            <a:r>
              <a:rPr lang="uk" sz="1600">
                <a:solidFill>
                  <a:schemeClr val="accent5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uk" sz="1600" u="sng">
                <a:solidFill>
                  <a:schemeClr val="accent5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Дука Вікторія</a:t>
            </a:r>
            <a:r>
              <a:rPr lang="uk" sz="1600" u="sng">
                <a:solidFill>
                  <a:schemeClr val="accent5"/>
                </a:solidFill>
                <a:latin typeface="Pacifico"/>
                <a:ea typeface="Pacifico"/>
                <a:cs typeface="Pacifico"/>
                <a:sym typeface="Pacifico"/>
              </a:rPr>
              <a:t> Володимирівна</a:t>
            </a:r>
            <a:r>
              <a:rPr lang="uk" u="sng">
                <a:solidFill>
                  <a:schemeClr val="accent5"/>
                </a:solidFill>
              </a:rPr>
              <a:t> </a:t>
            </a:r>
            <a:endParaRPr u="sng">
              <a:solidFill>
                <a:schemeClr val="accent5"/>
              </a:solidFill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5107900" y="2190613"/>
            <a:ext cx="35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12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7"/>
              </a:rPr>
              <a:t>Асютченко Світлана Миколаївна</a:t>
            </a:r>
            <a:endParaRPr/>
          </a:p>
        </p:txBody>
      </p:sp>
      <p:sp>
        <p:nvSpPr>
          <p:cNvPr id="76" name="Google Shape;76;p14"/>
          <p:cNvSpPr txBox="1"/>
          <p:nvPr/>
        </p:nvSpPr>
        <p:spPr>
          <a:xfrm>
            <a:off x="4889475" y="2560013"/>
            <a:ext cx="3597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13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8"/>
              </a:rPr>
              <a:t>Наконечна Тетяна Володимирівна</a:t>
            </a: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5231200" y="295337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14 </a:t>
            </a:r>
            <a:r>
              <a:rPr lang="uk" sz="16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action="ppaction://hlinksldjump" r:id="rId19"/>
              </a:rPr>
              <a:t>Гуменюк Анна Олегівна</a:t>
            </a:r>
            <a:endParaRPr sz="16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pc\Downloads\DSC_6852.JPG" id="83" name="Google Shape;8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6754" y="270601"/>
            <a:ext cx="5826600" cy="3857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1951503" y="4127695"/>
            <a:ext cx="5064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latin typeface="Lobster"/>
                <a:ea typeface="Lobster"/>
                <a:cs typeface="Lobster"/>
                <a:sym typeface="Lobster"/>
              </a:rPr>
              <a:t>Малишева Наталія Іванівна</a:t>
            </a:r>
            <a:endParaRPr i="0" sz="2000" u="none" cap="none" strike="noStrike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uk" sz="2000" u="none" cap="none" strike="noStrike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Директорка закладу дошкільної освіти № 140 «Малятко»</a:t>
            </a:r>
            <a:endParaRPr i="0" sz="2000" u="none" cap="none" strike="noStrike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8479" y="1104750"/>
            <a:ext cx="4157400" cy="2934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5">
            <a:alphaModFix/>
          </a:blip>
          <a:srcRect b="0" l="0" r="17026" t="20616"/>
          <a:stretch/>
        </p:blipFill>
        <p:spPr>
          <a:xfrm>
            <a:off x="6186222" y="925950"/>
            <a:ext cx="2478300" cy="311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/>
          <p:nvPr/>
        </p:nvSpPr>
        <p:spPr>
          <a:xfrm>
            <a:off x="952350" y="2029200"/>
            <a:ext cx="72393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latin typeface="Lobster"/>
                <a:ea typeface="Lobster"/>
                <a:cs typeface="Lobster"/>
                <a:sym typeface="Lobster"/>
              </a:rPr>
              <a:t>Ніколаєнко Інна Петрівна</a:t>
            </a:r>
            <a:endParaRPr sz="20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Директорка закладу дошкільної освіти </a:t>
            </a:r>
            <a:r>
              <a:rPr lang="uk" sz="2000">
                <a:latin typeface="Lobster"/>
                <a:ea typeface="Lobster"/>
                <a:cs typeface="Lobster"/>
                <a:sym typeface="Lobster"/>
              </a:rPr>
              <a:t> </a:t>
            </a:r>
            <a:endParaRPr sz="20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№  17</a:t>
            </a:r>
            <a:r>
              <a:rPr lang="uk" sz="20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uk" sz="20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«Журавлик»</a:t>
            </a:r>
            <a:endParaRPr sz="20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3239" y="656050"/>
            <a:ext cx="2108100" cy="2901000"/>
          </a:xfrm>
          <a:prstGeom prst="round1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04" name="Google Shape;104;p18"/>
          <p:cNvSpPr/>
          <p:nvPr/>
        </p:nvSpPr>
        <p:spPr>
          <a:xfrm>
            <a:off x="743875" y="3356000"/>
            <a:ext cx="25824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 cap="none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latin typeface="Lobster"/>
                <a:ea typeface="Lobster"/>
                <a:cs typeface="Lobster"/>
                <a:sym typeface="Lobster"/>
              </a:rPr>
              <a:t>Директорка</a:t>
            </a:r>
            <a:r>
              <a:rPr lang="uk" sz="16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 ЗДО «Сонечко» </a:t>
            </a:r>
            <a:endParaRPr sz="16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Коблевської сільської ради Березанського район</a:t>
            </a:r>
            <a:endParaRPr sz="16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5900100" y="3557050"/>
            <a:ext cx="3122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80809"/>
                </a:solidFill>
                <a:latin typeface="Lobster"/>
                <a:ea typeface="Lobster"/>
                <a:cs typeface="Lobster"/>
                <a:sym typeface="Lobster"/>
              </a:rPr>
              <a:t>Н</a:t>
            </a:r>
            <a:r>
              <a:rPr lang="uk" sz="1600">
                <a:solidFill>
                  <a:srgbClr val="080809"/>
                </a:solidFill>
                <a:latin typeface="Lobster"/>
                <a:ea typeface="Lobster"/>
                <a:cs typeface="Lobster"/>
                <a:sym typeface="Lobster"/>
              </a:rPr>
              <a:t>ачальниця відділу освіти, молоді та спорту Коблівської сільської ради</a:t>
            </a:r>
            <a:endParaRPr sz="16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3040350" y="-737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Вербик Оксана Анатоліївна</a:t>
            </a:r>
            <a:endParaRPr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7700" y="491837"/>
            <a:ext cx="2582400" cy="3142500"/>
          </a:xfrm>
          <a:prstGeom prst="round1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08" name="Google Shape;108;p18"/>
          <p:cNvSpPr/>
          <p:nvPr/>
        </p:nvSpPr>
        <p:spPr>
          <a:xfrm>
            <a:off x="3280800" y="3634400"/>
            <a:ext cx="25824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 cap="none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latin typeface="Lobster"/>
                <a:ea typeface="Lobster"/>
                <a:cs typeface="Lobster"/>
                <a:sym typeface="Lobster"/>
              </a:rPr>
              <a:t>Директорка</a:t>
            </a:r>
            <a:r>
              <a:rPr lang="uk" sz="16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 </a:t>
            </a:r>
            <a:r>
              <a:rPr lang="uk" sz="1600">
                <a:latin typeface="Lobster"/>
                <a:ea typeface="Lobster"/>
                <a:cs typeface="Lobster"/>
                <a:sym typeface="Lobster"/>
              </a:rPr>
              <a:t>КУ “ІРЦ”</a:t>
            </a:r>
            <a:endParaRPr sz="16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Коблевської сільської ради </a:t>
            </a:r>
            <a:r>
              <a:rPr lang="uk" sz="1600">
                <a:latin typeface="Lobster"/>
                <a:ea typeface="Lobster"/>
                <a:cs typeface="Lobster"/>
                <a:sym typeface="Lobster"/>
              </a:rPr>
              <a:t>Миколаївський</a:t>
            </a:r>
            <a:r>
              <a:rPr lang="uk" sz="16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 район</a:t>
            </a:r>
            <a:endParaRPr sz="16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56447" y="655909"/>
            <a:ext cx="2901300" cy="2901300"/>
          </a:xfrm>
          <a:prstGeom prst="round1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0018" y="917249"/>
            <a:ext cx="5882700" cy="3309000"/>
          </a:xfrm>
          <a:prstGeom prst="round1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🫂" id="116" name="Google Shape;11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💖" id="117" name="Google Shape;11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800" y="304800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741" y="70325"/>
            <a:ext cx="2307300" cy="4097100"/>
          </a:xfrm>
          <a:prstGeom prst="round1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9275" y="70325"/>
            <a:ext cx="3692400" cy="2769300"/>
          </a:xfrm>
          <a:prstGeom prst="round1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91851" y="2981667"/>
            <a:ext cx="3692400" cy="2161800"/>
          </a:xfrm>
          <a:prstGeom prst="round1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0157" y="272858"/>
            <a:ext cx="3623700" cy="3789000"/>
          </a:xfrm>
          <a:prstGeom prst="foldedCorner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32" name="Google Shape;132;p21"/>
          <p:cNvSpPr/>
          <p:nvPr/>
        </p:nvSpPr>
        <p:spPr>
          <a:xfrm>
            <a:off x="1957347" y="4061847"/>
            <a:ext cx="5229300" cy="3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Боднарук Світлана Сергіївна </a:t>
            </a:r>
            <a:endParaRPr sz="2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Директорка </a:t>
            </a: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ЗДО № 84 «Журавлик»</a:t>
            </a:r>
            <a:endParaRPr sz="2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/>
          <p:nvPr/>
        </p:nvSpPr>
        <p:spPr>
          <a:xfrm>
            <a:off x="2087279" y="3930142"/>
            <a:ext cx="58017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Боднар Наталя Олександрівна </a:t>
            </a:r>
            <a:endParaRPr sz="2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Директорка </a:t>
            </a:r>
            <a:r>
              <a:rPr lang="uk" sz="24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ЗДО  №128 «Сонечко»</a:t>
            </a:r>
            <a:endParaRPr sz="2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6574" y="313904"/>
            <a:ext cx="2663100" cy="348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3"/>
          <p:cNvSpPr/>
          <p:nvPr/>
        </p:nvSpPr>
        <p:spPr>
          <a:xfrm>
            <a:off x="1188873" y="730975"/>
            <a:ext cx="4329600" cy="2680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3"/>
          <p:cNvSpPr/>
          <p:nvPr/>
        </p:nvSpPr>
        <p:spPr>
          <a:xfrm>
            <a:off x="1188875" y="4166007"/>
            <a:ext cx="6145200" cy="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Медведєва  Світлана Володимирівна </a:t>
            </a:r>
            <a:endParaRPr sz="2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Директорка </a:t>
            </a:r>
            <a:r>
              <a:rPr lang="uk" sz="2400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ЗДО № 83 «Казка»</a:t>
            </a:r>
            <a:endParaRPr sz="2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8252" y="88375"/>
            <a:ext cx="2643300" cy="39660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4"/>
          <p:cNvSpPr/>
          <p:nvPr/>
        </p:nvSpPr>
        <p:spPr>
          <a:xfrm>
            <a:off x="1450108" y="924743"/>
            <a:ext cx="2194500" cy="2779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4"/>
          <p:cNvSpPr/>
          <p:nvPr/>
        </p:nvSpPr>
        <p:spPr>
          <a:xfrm>
            <a:off x="4572000" y="1085165"/>
            <a:ext cx="4104600" cy="2779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/>
          <p:nvPr/>
        </p:nvSpPr>
        <p:spPr>
          <a:xfrm>
            <a:off x="1001800" y="99550"/>
            <a:ext cx="1723800" cy="25245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5"/>
          <p:cNvSpPr/>
          <p:nvPr/>
        </p:nvSpPr>
        <p:spPr>
          <a:xfrm>
            <a:off x="2855112" y="99550"/>
            <a:ext cx="1723800" cy="25245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/>
          <p:nvPr/>
        </p:nvSpPr>
        <p:spPr>
          <a:xfrm>
            <a:off x="6750850" y="99550"/>
            <a:ext cx="1970700" cy="2467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5"/>
          <p:cNvSpPr/>
          <p:nvPr/>
        </p:nvSpPr>
        <p:spPr>
          <a:xfrm>
            <a:off x="4802975" y="99550"/>
            <a:ext cx="1723800" cy="25245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5"/>
          <p:cNvSpPr/>
          <p:nvPr/>
        </p:nvSpPr>
        <p:spPr>
          <a:xfrm>
            <a:off x="1059900" y="2771876"/>
            <a:ext cx="2564100" cy="17379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5"/>
          <p:cNvSpPr/>
          <p:nvPr/>
        </p:nvSpPr>
        <p:spPr>
          <a:xfrm>
            <a:off x="3695963" y="3259175"/>
            <a:ext cx="2429700" cy="18021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/>
          <p:nvPr/>
        </p:nvSpPr>
        <p:spPr>
          <a:xfrm>
            <a:off x="6197650" y="2870775"/>
            <a:ext cx="2820300" cy="18903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6"/>
          <p:cNvSpPr txBox="1"/>
          <p:nvPr/>
        </p:nvSpPr>
        <p:spPr>
          <a:xfrm>
            <a:off x="2117024" y="-275"/>
            <a:ext cx="55152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Жучинська Світлана Анатолівна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0750" y="816500"/>
            <a:ext cx="2166600" cy="3234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302631" y="4129261"/>
            <a:ext cx="91440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Директорка Комунального закладу дошкільної освіти№15 “Горобинка” </a:t>
            </a:r>
            <a:endParaRPr sz="24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4175" y="0"/>
            <a:ext cx="92732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7"/>
          <p:cNvSpPr txBox="1"/>
          <p:nvPr>
            <p:ph type="title"/>
          </p:nvPr>
        </p:nvSpPr>
        <p:spPr>
          <a:xfrm>
            <a:off x="3091875" y="102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420">
                <a:latin typeface="Lobster"/>
                <a:ea typeface="Lobster"/>
                <a:cs typeface="Lobster"/>
                <a:sym typeface="Lobster"/>
              </a:rPr>
              <a:t>Тімуш Ірина Ігорівна</a:t>
            </a:r>
            <a:endParaRPr sz="242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81" name="Google Shape;18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0375" y="675525"/>
            <a:ext cx="3143400" cy="392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82" name="Google Shape;182;p27"/>
          <p:cNvSpPr txBox="1"/>
          <p:nvPr/>
        </p:nvSpPr>
        <p:spPr>
          <a:xfrm>
            <a:off x="6143775" y="439497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Lobster"/>
                <a:ea typeface="Lobster"/>
                <a:cs typeface="Lobster"/>
                <a:sym typeface="Lobster"/>
              </a:rPr>
              <a:t> Директорка </a:t>
            </a:r>
            <a:r>
              <a:rPr lang="uk">
                <a:latin typeface="Lobster"/>
                <a:ea typeface="Lobster"/>
                <a:cs typeface="Lobster"/>
                <a:sym typeface="Lobster"/>
              </a:rPr>
              <a:t>Снігурівського закладу дошкільної освіти (ясла - садок) №7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8"/>
          <p:cNvSpPr txBox="1"/>
          <p:nvPr>
            <p:ph type="title"/>
          </p:nvPr>
        </p:nvSpPr>
        <p:spPr>
          <a:xfrm>
            <a:off x="252975" y="1945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Голосна Ірина </a:t>
            </a: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Василівна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89" name="Google Shape;189;p28"/>
          <p:cNvSpPr txBox="1"/>
          <p:nvPr>
            <p:ph idx="1" type="body"/>
          </p:nvPr>
        </p:nvSpPr>
        <p:spPr>
          <a:xfrm>
            <a:off x="1770000" y="2433475"/>
            <a:ext cx="5604000" cy="7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Директорка закладу дошкільної освіти (ясла-садок)</a:t>
            </a:r>
            <a:endParaRPr sz="16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№144 комбінованого типу Миколаївської міської ради</a:t>
            </a:r>
            <a:endParaRPr sz="16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/>
          <p:nvPr>
            <p:ph type="title"/>
          </p:nvPr>
        </p:nvSpPr>
        <p:spPr>
          <a:xfrm>
            <a:off x="3412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Pacifico"/>
                <a:ea typeface="Pacifico"/>
                <a:cs typeface="Pacifico"/>
                <a:sym typeface="Pacifico"/>
              </a:rPr>
              <a:t>Супрунова Ольга Олегівна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96" name="Google Shape;196;p29"/>
          <p:cNvSpPr txBox="1"/>
          <p:nvPr/>
        </p:nvSpPr>
        <p:spPr>
          <a:xfrm>
            <a:off x="1106825" y="3862200"/>
            <a:ext cx="7755000" cy="12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Директорка КУ “Інклюзивно-ресурсний центр” Мішково-Погорілівської сільської ради</a:t>
            </a:r>
            <a:br>
              <a:rPr lang="uk" sz="2400">
                <a:latin typeface="Lobster"/>
                <a:ea typeface="Lobster"/>
                <a:cs typeface="Lobster"/>
                <a:sym typeface="Lobster"/>
              </a:rPr>
            </a:b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Аспірантка</a:t>
            </a: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 IV  курсу, 011 Освітні, педагогічні науки.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97" name="Google Shape;197;p29"/>
          <p:cNvPicPr preferRelativeResize="0"/>
          <p:nvPr/>
        </p:nvPicPr>
        <p:blipFill rotWithShape="1">
          <a:blip r:embed="rId4">
            <a:alphaModFix/>
          </a:blip>
          <a:srcRect b="-7793" l="5044" r="5035" t="0"/>
          <a:stretch/>
        </p:blipFill>
        <p:spPr>
          <a:xfrm>
            <a:off x="3136775" y="572700"/>
            <a:ext cx="2929500" cy="35079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5673" y="482754"/>
            <a:ext cx="2896500" cy="3752700"/>
          </a:xfrm>
          <a:prstGeom prst="foldedCorner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04" name="Google Shape;20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294137"/>
            <a:ext cx="4106400" cy="3365100"/>
          </a:xfrm>
          <a:prstGeom prst="foldedCorner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/>
          <p:cNvSpPr txBox="1"/>
          <p:nvPr>
            <p:ph type="title"/>
          </p:nvPr>
        </p:nvSpPr>
        <p:spPr>
          <a:xfrm>
            <a:off x="354475" y="77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Lobster"/>
                <a:ea typeface="Lobster"/>
                <a:cs typeface="Lobster"/>
                <a:sym typeface="Lobster"/>
              </a:rPr>
              <a:t>Дука Вікторія Володимирівна 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11" name="Google Shape;21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2900" y="709213"/>
            <a:ext cx="3418200" cy="3418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2" name="Google Shape;212;p31"/>
          <p:cNvSpPr txBox="1"/>
          <p:nvPr/>
        </p:nvSpPr>
        <p:spPr>
          <a:xfrm>
            <a:off x="1942550" y="4185950"/>
            <a:ext cx="5199600" cy="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900"/>
              </a:spcBef>
              <a:spcAft>
                <a:spcPts val="1100"/>
              </a:spcAft>
              <a:buNone/>
            </a:pPr>
            <a:r>
              <a:rPr b="1" lang="uk" sz="19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Директорка </a:t>
            </a:r>
            <a:r>
              <a:rPr b="1" lang="uk" sz="19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Котляревського  закладу дошкільної освіти «БАРВІНОК» (ясла – садок)</a:t>
            </a:r>
            <a:endParaRPr b="1" sz="19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/>
          <p:cNvSpPr txBox="1"/>
          <p:nvPr>
            <p:ph type="title"/>
          </p:nvPr>
        </p:nvSpPr>
        <p:spPr>
          <a:xfrm>
            <a:off x="279075" y="151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320">
                <a:latin typeface="Lobster"/>
                <a:ea typeface="Lobster"/>
                <a:cs typeface="Lobster"/>
                <a:sym typeface="Lobster"/>
              </a:rPr>
              <a:t>Асютченко Світлана Миколаївна</a:t>
            </a:r>
            <a:endParaRPr sz="23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19" name="Google Shape;219;p32"/>
          <p:cNvSpPr txBox="1"/>
          <p:nvPr>
            <p:ph idx="1" type="body"/>
          </p:nvPr>
        </p:nvSpPr>
        <p:spPr>
          <a:xfrm>
            <a:off x="1649100" y="3999525"/>
            <a:ext cx="5395200" cy="8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Директорка Первомайського закладу дошкільної освіти </a:t>
            </a:r>
            <a:endParaRPr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ясла-садок “Золотий ключик”</a:t>
            </a:r>
            <a:endParaRPr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20" name="Google Shape;22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4925" y="874550"/>
            <a:ext cx="3824100" cy="31728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3"/>
          <p:cNvSpPr txBox="1"/>
          <p:nvPr>
            <p:ph type="title"/>
          </p:nvPr>
        </p:nvSpPr>
        <p:spPr>
          <a:xfrm>
            <a:off x="1786125" y="-76875"/>
            <a:ext cx="508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Lobster"/>
                <a:ea typeface="Lobster"/>
                <a:cs typeface="Lobster"/>
                <a:sym typeface="Lobster"/>
              </a:rPr>
              <a:t>Наконечна Тетяна Володимирівна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27" name="Google Shape;22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6750" y="495825"/>
            <a:ext cx="2470500" cy="3601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28" name="Google Shape;228;p33"/>
          <p:cNvSpPr txBox="1"/>
          <p:nvPr/>
        </p:nvSpPr>
        <p:spPr>
          <a:xfrm>
            <a:off x="2125200" y="3656141"/>
            <a:ext cx="48936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600">
                <a:latin typeface="Lobster"/>
                <a:ea typeface="Lobster"/>
                <a:cs typeface="Lobster"/>
                <a:sym typeface="Lobster"/>
              </a:rPr>
              <a:t>Головний спеціаліст відділу освіти, культури, молоді та спорту Мішково-Погорілівської сільської ради</a:t>
            </a:r>
            <a:endParaRPr sz="16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0175" y="72450"/>
            <a:ext cx="2190900" cy="499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35" name="Google Shape;235;p34"/>
          <p:cNvSpPr txBox="1"/>
          <p:nvPr/>
        </p:nvSpPr>
        <p:spPr>
          <a:xfrm>
            <a:off x="1065875" y="1352825"/>
            <a:ext cx="52443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Гуменюк Анна Олегівна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Директорка Мішково -Погорілівського ЗДО №1 "Золотий ключик'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7250" y="1417646"/>
            <a:ext cx="2812500" cy="3489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42" name="Google Shape;242;p35"/>
          <p:cNvSpPr txBox="1"/>
          <p:nvPr/>
        </p:nvSpPr>
        <p:spPr>
          <a:xfrm>
            <a:off x="994150" y="0"/>
            <a:ext cx="7958700" cy="12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Коваленко Валентина Володимирівна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2400">
                <a:latin typeface="Lobster"/>
                <a:ea typeface="Lobster"/>
                <a:cs typeface="Lobster"/>
                <a:sym typeface="Lobster"/>
              </a:rPr>
              <a:t> В.О.директора комунальної установи "Інклюзивно-ресурсний центр № 4" Миколаївської міської ради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